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  <Override PartName="/ppt/media/media2.mp4" ContentType="video/unknown"/>
  <Override PartName="/ppt/media/media3.mp4" ContentType="video/unknown"/>
  <Override PartName="/ppt/media/media4.mp4" ContentType="video/unknown"/>
  <Override PartName="/ppt/media/media5.mp4" ContentType="video/unknown"/>
  <Override PartName="/ppt/media/media6.mp4" ContentType="video/unknown"/>
  <Override PartName="/ppt/media/media7.mp4" ContentType="video/unknown"/>
  <Override PartName="/ppt/media/media8.mp4" ContentType="video/unknown"/>
  <Override PartName="/ppt/media/media9.mp4" ContentType="video/unknown"/>
  <Override PartName="/ppt/media/media10.mp4" ContentType="video/unknown"/>
  <Override PartName="/ppt/media/media11.mp4" ContentType="video/unknown"/>
  <Override PartName="/ppt/media/media12.mp4" ContentType="video/unknown"/>
  <Override PartName="/ppt/media/media13.mp4" ContentType="video/unknown"/>
  <Override PartName="/ppt/media/media14.mp4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24384000" cy="13716000"/>
  <p:notesSz cx="6858000" cy="9144000"/>
  <p:defaultTextStyle>
    <a:lvl1pPr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1pPr>
    <a:lvl2pPr indent="2286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2pPr>
    <a:lvl3pPr indent="4572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3pPr>
    <a:lvl4pPr indent="6858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4pPr>
    <a:lvl5pPr indent="9144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5pPr>
    <a:lvl6pPr indent="11430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6pPr>
    <a:lvl7pPr indent="13716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7pPr>
    <a:lvl8pPr indent="16002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8pPr>
    <a:lvl9pPr indent="18288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497F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308B16">
              <a:alpha val="3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1pPr>
    <a:lvl2pPr indent="228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2pPr>
    <a:lvl3pPr indent="457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3pPr>
    <a:lvl4pPr indent="685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4pPr>
    <a:lvl5pPr indent="9144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5pPr>
    <a:lvl6pPr indent="11430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6pPr>
    <a:lvl7pPr indent="1371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7pPr>
    <a:lvl8pPr indent="1600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8pPr>
    <a:lvl9pPr indent="1828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One</a:t>
            </a:r>
            <a:endParaRPr sz="44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Two</a:t>
            </a:r>
            <a:endParaRPr sz="44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Three</a:t>
            </a:r>
            <a:endParaRPr sz="44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Four</a:t>
            </a:r>
            <a:endParaRPr sz="44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One</a:t>
            </a:r>
            <a:endParaRPr sz="44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Two</a:t>
            </a:r>
            <a:endParaRPr sz="44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Three</a:t>
            </a:r>
            <a:endParaRPr sz="44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Four</a:t>
            </a:r>
            <a:endParaRPr sz="44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1651000" y="66929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One</a:t>
            </a:r>
            <a:endParaRPr sz="44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Two</a:t>
            </a:r>
            <a:endParaRPr sz="44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Three</a:t>
            </a:r>
            <a:endParaRPr sz="44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Four</a:t>
            </a:r>
            <a:endParaRPr sz="44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One</a:t>
            </a:r>
            <a:endParaRPr sz="5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Two</a:t>
            </a:r>
            <a:endParaRPr sz="5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Three</a:t>
            </a:r>
            <a:endParaRPr sz="5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Four</a:t>
            </a:r>
            <a:endParaRPr sz="5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Body Level One</a:t>
            </a:r>
            <a:endParaRPr sz="45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Body Level Two</a:t>
            </a:r>
            <a:endParaRPr sz="45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Body Level Three</a:t>
            </a:r>
            <a:endParaRPr sz="45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Body Level Four</a:t>
            </a:r>
            <a:endParaRPr sz="45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1689100" y="1778000"/>
            <a:ext cx="21005800" cy="101727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One</a:t>
            </a:r>
            <a:endParaRPr sz="5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Two</a:t>
            </a:r>
            <a:endParaRPr sz="5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Three</a:t>
            </a:r>
            <a:endParaRPr sz="5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Four</a:t>
            </a:r>
            <a:endParaRPr sz="5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One</a:t>
            </a:r>
            <a:endParaRPr sz="5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Two</a:t>
            </a:r>
            <a:endParaRPr sz="5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Three</a:t>
            </a:r>
            <a:endParaRPr sz="5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Four</a:t>
            </a:r>
            <a:endParaRPr sz="5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825500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indent="228600" algn="ctr" defTabSz="825500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indent="457200" algn="ctr" defTabSz="825500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indent="685800" algn="ctr" defTabSz="825500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indent="914400" algn="ctr" defTabSz="825500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825500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825500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825500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825500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titleStyle>
    <p:bodyStyle>
      <a:lvl1pPr marL="635000" indent="-635000" defTabSz="825500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marL="1270000" indent="-635000" defTabSz="825500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marL="1905000" indent="-635000" defTabSz="825500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marL="2540000" indent="-635000" defTabSz="825500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marL="3175000" indent="-635000" defTabSz="825500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marL="3810000" indent="-635000" defTabSz="825500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marL="4445000" indent="-635000" defTabSz="825500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marL="5080000" indent="-635000" defTabSz="825500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marL="5715000" indent="-635000" defTabSz="825500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bodyStyle>
    <p:otherStyle>
      <a:lvl1pPr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video" Target="../media/media1.mp4"/><Relationship Id="rId7" Type="http://schemas.microsoft.com/office/2007/relationships/media" Target="../media/media1.mp4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video" Target="../media/media2.mp4"/><Relationship Id="rId11" Type="http://schemas.microsoft.com/office/2007/relationships/media" Target="../media/media2.mp4"/><Relationship Id="rId12" Type="http://schemas.openxmlformats.org/officeDocument/2006/relationships/image" Target="../media/image11.png"/><Relationship Id="rId13" Type="http://schemas.openxmlformats.org/officeDocument/2006/relationships/video" Target="../media/media3.mp4"/><Relationship Id="rId14" Type="http://schemas.microsoft.com/office/2007/relationships/media" Target="../media/media3.mp4"/><Relationship Id="rId15" Type="http://schemas.openxmlformats.org/officeDocument/2006/relationships/image" Target="../media/image1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video" Target="../media/media4.mp4"/><Relationship Id="rId8" Type="http://schemas.microsoft.com/office/2007/relationships/media" Target="../media/media4.mp4"/><Relationship Id="rId9" Type="http://schemas.openxmlformats.org/officeDocument/2006/relationships/image" Target="../media/image14.png"/><Relationship Id="rId10" Type="http://schemas.openxmlformats.org/officeDocument/2006/relationships/video" Target="../media/media5.mp4"/><Relationship Id="rId11" Type="http://schemas.microsoft.com/office/2007/relationships/media" Target="../media/media5.mp4"/><Relationship Id="rId12" Type="http://schemas.openxmlformats.org/officeDocument/2006/relationships/image" Target="../media/image15.png"/><Relationship Id="rId13" Type="http://schemas.openxmlformats.org/officeDocument/2006/relationships/video" Target="../media/media6.mp4"/><Relationship Id="rId14" Type="http://schemas.microsoft.com/office/2007/relationships/media" Target="../media/media6.mp4"/><Relationship Id="rId15" Type="http://schemas.openxmlformats.org/officeDocument/2006/relationships/image" Target="../media/image16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video" Target="../media/media7.mp4"/><Relationship Id="rId3" Type="http://schemas.microsoft.com/office/2007/relationships/media" Target="../media/media7.mp4"/><Relationship Id="rId4" Type="http://schemas.openxmlformats.org/officeDocument/2006/relationships/image" Target="../media/image17.png"/><Relationship Id="rId5" Type="http://schemas.openxmlformats.org/officeDocument/2006/relationships/video" Target="../media/media8.mp4"/><Relationship Id="rId6" Type="http://schemas.microsoft.com/office/2007/relationships/media" Target="../media/media8.mp4"/><Relationship Id="rId7" Type="http://schemas.openxmlformats.org/officeDocument/2006/relationships/image" Target="../media/image18.png"/><Relationship Id="rId8" Type="http://schemas.openxmlformats.org/officeDocument/2006/relationships/video" Target="../media/media9.mp4"/><Relationship Id="rId9" Type="http://schemas.microsoft.com/office/2007/relationships/media" Target="../media/media9.mp4"/><Relationship Id="rId10" Type="http://schemas.openxmlformats.org/officeDocument/2006/relationships/image" Target="../media/image19.png"/><Relationship Id="rId11" Type="http://schemas.openxmlformats.org/officeDocument/2006/relationships/image" Target="../media/image13.png"/><Relationship Id="rId12" Type="http://schemas.openxmlformats.org/officeDocument/2006/relationships/image" Target="../media/image10.png"/><Relationship Id="rId13" Type="http://schemas.openxmlformats.org/officeDocument/2006/relationships/image" Target="../media/image6.png"/><Relationship Id="rId14" Type="http://schemas.openxmlformats.org/officeDocument/2006/relationships/image" Target="../media/image7.png"/><Relationship Id="rId15" Type="http://schemas.openxmlformats.org/officeDocument/2006/relationships/image" Target="../media/image8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video" Target="../media/media10.mp4"/><Relationship Id="rId3" Type="http://schemas.microsoft.com/office/2007/relationships/media" Target="../media/media10.mp4"/><Relationship Id="rId4" Type="http://schemas.openxmlformats.org/officeDocument/2006/relationships/image" Target="../media/image20.png"/><Relationship Id="rId5" Type="http://schemas.openxmlformats.org/officeDocument/2006/relationships/video" Target="../media/media11.mp4"/><Relationship Id="rId6" Type="http://schemas.microsoft.com/office/2007/relationships/media" Target="../media/media11.mp4"/><Relationship Id="rId7" Type="http://schemas.openxmlformats.org/officeDocument/2006/relationships/image" Target="../media/image21.png"/><Relationship Id="rId8" Type="http://schemas.openxmlformats.org/officeDocument/2006/relationships/video" Target="../media/media12.mp4"/><Relationship Id="rId9" Type="http://schemas.microsoft.com/office/2007/relationships/media" Target="../media/media12.mp4"/><Relationship Id="rId10" Type="http://schemas.openxmlformats.org/officeDocument/2006/relationships/image" Target="../media/image22.png"/><Relationship Id="rId11" Type="http://schemas.openxmlformats.org/officeDocument/2006/relationships/video" Target="../media/media13.mp4"/><Relationship Id="rId12" Type="http://schemas.microsoft.com/office/2007/relationships/media" Target="../media/media13.mp4"/><Relationship Id="rId13" Type="http://schemas.openxmlformats.org/officeDocument/2006/relationships/image" Target="../media/image23.png"/><Relationship Id="rId14" Type="http://schemas.openxmlformats.org/officeDocument/2006/relationships/image" Target="../media/image13.png"/><Relationship Id="rId15" Type="http://schemas.openxmlformats.org/officeDocument/2006/relationships/image" Target="../media/image10.png"/><Relationship Id="rId16" Type="http://schemas.openxmlformats.org/officeDocument/2006/relationships/image" Target="../media/image6.png"/><Relationship Id="rId17" Type="http://schemas.openxmlformats.org/officeDocument/2006/relationships/image" Target="../media/image7.png"/><Relationship Id="rId18" Type="http://schemas.openxmlformats.org/officeDocument/2006/relationships/image" Target="../media/image8.png"/><Relationship Id="rId19" Type="http://schemas.openxmlformats.org/officeDocument/2006/relationships/image" Target="../media/image24.png"/><Relationship Id="rId20" Type="http://schemas.openxmlformats.org/officeDocument/2006/relationships/video" Target="../media/media14.mp4"/><Relationship Id="rId21" Type="http://schemas.microsoft.com/office/2007/relationships/media" Target="../media/media14.mp4"/><Relationship Id="rId22" Type="http://schemas.openxmlformats.org/officeDocument/2006/relationships/image" Target="../media/image25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25" Type="http://schemas.openxmlformats.org/officeDocument/2006/relationships/image" Target="../media/image28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83150" y="3441286"/>
            <a:ext cx="14617700" cy="58809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83150" y="3441286"/>
            <a:ext cx="14617700" cy="58809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83150" y="3441286"/>
            <a:ext cx="14617700" cy="58809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883150" y="3451778"/>
            <a:ext cx="14617700" cy="5880928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hape 37"/>
          <p:cNvSpPr/>
          <p:nvPr/>
        </p:nvSpPr>
        <p:spPr>
          <a:xfrm>
            <a:off x="2879241" y="6753225"/>
            <a:ext cx="4534453" cy="3517305"/>
          </a:xfrm>
          <a:prstGeom prst="roundRect">
            <a:avLst>
              <a:gd name="adj" fmla="val 6591"/>
            </a:avLst>
          </a:prstGeom>
          <a:solidFill>
            <a:srgbClr val="1497F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2400"/>
              <a:t>CNAME: pcf.steveg.co -&gt; us.pcf.steveg.co</a:t>
            </a:r>
          </a:p>
        </p:txBody>
      </p:sp>
      <p:sp>
        <p:nvSpPr>
          <p:cNvPr id="38" name="Shape 38"/>
          <p:cNvSpPr/>
          <p:nvPr/>
        </p:nvSpPr>
        <p:spPr>
          <a:xfrm>
            <a:off x="5069840" y="407590"/>
            <a:ext cx="142443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DCDEE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DCDEE0"/>
                </a:solidFill>
              </a:rPr>
              <a:t>configure latency-routed dns with health checks...</a:t>
            </a:r>
          </a:p>
        </p:txBody>
      </p:sp>
      <p:sp>
        <p:nvSpPr>
          <p:cNvPr id="39" name="Shape 39"/>
          <p:cNvSpPr/>
          <p:nvPr/>
        </p:nvSpPr>
        <p:spPr>
          <a:xfrm>
            <a:off x="2866514" y="6134100"/>
            <a:ext cx="257363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rgbClr val="D9D9D9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D9D9D9"/>
                </a:solidFill>
              </a:rPr>
              <a:t>us.pcf.steveg.co</a:t>
            </a:r>
          </a:p>
        </p:txBody>
      </p:sp>
      <p:sp>
        <p:nvSpPr>
          <p:cNvPr id="40" name="Shape 40"/>
          <p:cNvSpPr/>
          <p:nvPr/>
        </p:nvSpPr>
        <p:spPr>
          <a:xfrm>
            <a:off x="978217" y="1636712"/>
            <a:ext cx="399669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D9D9D9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D9D9D9"/>
                </a:solidFill>
              </a:rPr>
              <a:t>pcf.steveg.co</a:t>
            </a:r>
          </a:p>
        </p:txBody>
      </p:sp>
      <p:sp>
        <p:nvSpPr>
          <p:cNvPr id="41" name="Shape 41"/>
          <p:cNvSpPr/>
          <p:nvPr/>
        </p:nvSpPr>
        <p:spPr>
          <a:xfrm>
            <a:off x="3222141" y="7780337"/>
            <a:ext cx="3726037" cy="1064246"/>
          </a:xfrm>
          <a:prstGeom prst="roundRect">
            <a:avLst>
              <a:gd name="adj" fmla="val 17900"/>
            </a:avLst>
          </a:prstGeom>
          <a:gradFill>
            <a:gsLst>
              <a:gs pos="0">
                <a:srgbClr val="A6AAA8"/>
              </a:gs>
              <a:gs pos="100000">
                <a:srgbClr val="53585F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A: us.pcf.steveg.co -&gt; 107.178.216.___</a:t>
            </a:r>
          </a:p>
        </p:txBody>
      </p:sp>
      <p:sp>
        <p:nvSpPr>
          <p:cNvPr id="42" name="Shape 42"/>
          <p:cNvSpPr/>
          <p:nvPr/>
        </p:nvSpPr>
        <p:spPr>
          <a:xfrm>
            <a:off x="3222141" y="8907462"/>
            <a:ext cx="3726037" cy="1064246"/>
          </a:xfrm>
          <a:prstGeom prst="roundRect">
            <a:avLst>
              <a:gd name="adj" fmla="val 17900"/>
            </a:avLst>
          </a:prstGeom>
          <a:gradFill>
            <a:gsLst>
              <a:gs pos="0">
                <a:srgbClr val="A6AAA8"/>
              </a:gs>
              <a:gs pos="100000">
                <a:srgbClr val="53585F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10 sec. health check: retail.us.pcf.steveg.co</a:t>
            </a:r>
          </a:p>
        </p:txBody>
      </p:sp>
      <p:sp>
        <p:nvSpPr>
          <p:cNvPr id="43" name="Shape 43"/>
          <p:cNvSpPr/>
          <p:nvPr/>
        </p:nvSpPr>
        <p:spPr>
          <a:xfrm>
            <a:off x="19794053" y="1284287"/>
            <a:ext cx="4534453" cy="3517306"/>
          </a:xfrm>
          <a:prstGeom prst="roundRect">
            <a:avLst>
              <a:gd name="adj" fmla="val 6591"/>
            </a:avLst>
          </a:prstGeom>
          <a:solidFill>
            <a:srgbClr val="FCEA6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2400"/>
              <a:t>CNAME: pcf.steveg.co -&gt; eu.pcf.steveg.co</a:t>
            </a:r>
          </a:p>
        </p:txBody>
      </p:sp>
      <p:sp>
        <p:nvSpPr>
          <p:cNvPr id="44" name="Shape 44"/>
          <p:cNvSpPr/>
          <p:nvPr/>
        </p:nvSpPr>
        <p:spPr>
          <a:xfrm>
            <a:off x="20136953" y="2311400"/>
            <a:ext cx="3726037" cy="1064246"/>
          </a:xfrm>
          <a:prstGeom prst="roundRect">
            <a:avLst>
              <a:gd name="adj" fmla="val 17900"/>
            </a:avLst>
          </a:prstGeom>
          <a:gradFill>
            <a:gsLst>
              <a:gs pos="0">
                <a:srgbClr val="A6AAA8"/>
              </a:gs>
              <a:gs pos="100000">
                <a:srgbClr val="53585F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A: eu.pcf.steveg.co -&gt; 54.76.124.___</a:t>
            </a:r>
          </a:p>
        </p:txBody>
      </p:sp>
      <p:sp>
        <p:nvSpPr>
          <p:cNvPr id="45" name="Shape 45"/>
          <p:cNvSpPr/>
          <p:nvPr/>
        </p:nvSpPr>
        <p:spPr>
          <a:xfrm>
            <a:off x="20136953" y="3438525"/>
            <a:ext cx="3726037" cy="1064246"/>
          </a:xfrm>
          <a:prstGeom prst="roundRect">
            <a:avLst>
              <a:gd name="adj" fmla="val 17900"/>
            </a:avLst>
          </a:prstGeom>
          <a:gradFill>
            <a:gsLst>
              <a:gs pos="0">
                <a:srgbClr val="A6AAA8"/>
              </a:gs>
              <a:gs pos="100000">
                <a:srgbClr val="53585F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10 sec. health check: retail.eu.pcf.steveg.co</a:t>
            </a:r>
          </a:p>
        </p:txBody>
      </p:sp>
      <p:sp>
        <p:nvSpPr>
          <p:cNvPr id="46" name="Shape 46"/>
          <p:cNvSpPr/>
          <p:nvPr/>
        </p:nvSpPr>
        <p:spPr>
          <a:xfrm>
            <a:off x="12941069" y="2495550"/>
            <a:ext cx="259212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rgbClr val="D9D9D9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D9D9D9"/>
                </a:solidFill>
              </a:rPr>
              <a:t>eu.pcf.steveg.co</a:t>
            </a:r>
          </a:p>
        </p:txBody>
      </p:sp>
      <p:sp>
        <p:nvSpPr>
          <p:cNvPr id="47" name="Shape 47"/>
          <p:cNvSpPr/>
          <p:nvPr/>
        </p:nvSpPr>
        <p:spPr>
          <a:xfrm>
            <a:off x="20255396" y="5813425"/>
            <a:ext cx="2977465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rgbClr val="D9D9D9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D9D9D9"/>
                </a:solidFill>
              </a:rPr>
              <a:t>apac.pcf.steveg.co</a:t>
            </a:r>
          </a:p>
        </p:txBody>
      </p:sp>
      <p:sp>
        <p:nvSpPr>
          <p:cNvPr id="48" name="Shape 48"/>
          <p:cNvSpPr/>
          <p:nvPr/>
        </p:nvSpPr>
        <p:spPr>
          <a:xfrm>
            <a:off x="19476902" y="6388100"/>
            <a:ext cx="4534453" cy="3517305"/>
          </a:xfrm>
          <a:prstGeom prst="roundRect">
            <a:avLst>
              <a:gd name="adj" fmla="val 6591"/>
            </a:avLst>
          </a:prstGeom>
          <a:solidFill>
            <a:srgbClr val="46AE0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2400"/>
              <a:t>CNAME: pcf.steveg.co -&gt; apac.pcf.steveg.co</a:t>
            </a:r>
          </a:p>
        </p:txBody>
      </p:sp>
      <p:sp>
        <p:nvSpPr>
          <p:cNvPr id="49" name="Shape 49"/>
          <p:cNvSpPr/>
          <p:nvPr/>
        </p:nvSpPr>
        <p:spPr>
          <a:xfrm>
            <a:off x="19819802" y="7415212"/>
            <a:ext cx="3726037" cy="1064246"/>
          </a:xfrm>
          <a:prstGeom prst="roundRect">
            <a:avLst>
              <a:gd name="adj" fmla="val 17900"/>
            </a:avLst>
          </a:prstGeom>
          <a:gradFill>
            <a:gsLst>
              <a:gs pos="0">
                <a:srgbClr val="A6AAA8"/>
              </a:gs>
              <a:gs pos="100000">
                <a:srgbClr val="53585F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A: apac.pcf.steveg.co -&gt; 54.79.40.___</a:t>
            </a:r>
          </a:p>
        </p:txBody>
      </p:sp>
      <p:sp>
        <p:nvSpPr>
          <p:cNvPr id="50" name="Shape 50"/>
          <p:cNvSpPr/>
          <p:nvPr/>
        </p:nvSpPr>
        <p:spPr>
          <a:xfrm>
            <a:off x="19819802" y="8542337"/>
            <a:ext cx="3726037" cy="1064246"/>
          </a:xfrm>
          <a:prstGeom prst="roundRect">
            <a:avLst>
              <a:gd name="adj" fmla="val 17900"/>
            </a:avLst>
          </a:prstGeom>
          <a:gradFill>
            <a:gsLst>
              <a:gs pos="0">
                <a:srgbClr val="A6AAA8"/>
              </a:gs>
              <a:gs pos="100000">
                <a:srgbClr val="53585F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10 sec. health check: retail.apac.pcf.steveg.co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nodeType="afterEffect" presetClass="entr" presetSubtype="32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nodeType="afterEffect" presetClass="entr" presetSubtype="32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500"/>
                            </p:stCondLst>
                            <p:childTnLst>
                              <p:par>
                                <p:cTn id="20" nodeType="afterEffect" presetClass="entr" presetSubtype="32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nodeType="afterEffect" presetClass="entr" presetSubtype="32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500"/>
                            </p:stCondLst>
                            <p:childTnLst>
                              <p:par>
                                <p:cTn id="30" nodeType="afterEffect" presetClass="entr" presetSubtype="32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0"/>
                            </p:stCondLst>
                            <p:childTnLst>
                              <p:par>
                                <p:cTn id="35" nodeType="afterEffect" presetClass="entr" presetSubtype="0" presetID="10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7" dur="2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500"/>
                            </p:stCondLst>
                            <p:childTnLst>
                              <p:par>
                                <p:cTn id="39" nodeType="afterEffect" presetClass="entr" presetSubtype="32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0"/>
                            </p:stCondLst>
                            <p:childTnLst>
                              <p:par>
                                <p:cTn id="44" nodeType="afterEffect" presetClass="entr" presetSubtype="32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6500"/>
                            </p:stCondLst>
                            <p:childTnLst>
                              <p:par>
                                <p:cTn id="49" nodeType="afterEffect" presetClass="entr" presetSubtype="32" presetID="23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8000"/>
                            </p:stCondLst>
                            <p:childTnLst>
                              <p:par>
                                <p:cTn id="54" nodeType="afterEffect" presetClass="entr" presetSubtype="32" presetID="23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9500"/>
                            </p:stCondLst>
                            <p:childTnLst>
                              <p:par>
                                <p:cTn id="59" nodeType="afterEffect" presetClass="entr" presetSubtype="0" presetID="10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6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500"/>
                            </p:stCondLst>
                            <p:childTnLst>
                              <p:par>
                                <p:cTn id="63" nodeType="afterEffect" presetClass="entr" presetSubtype="32" presetID="23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3000"/>
                            </p:stCondLst>
                            <p:childTnLst>
                              <p:par>
                                <p:cTn id="68" nodeType="afterEffect" presetClass="entr" presetSubtype="32" presetID="23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4500"/>
                            </p:stCondLst>
                            <p:childTnLst>
                              <p:par>
                                <p:cTn id="73" nodeType="afterEffect" presetClass="entr" presetSubtype="32" presetID="23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6000"/>
                            </p:stCondLst>
                            <p:childTnLst>
                              <p:par>
                                <p:cTn id="78" nodeType="afterEffect" presetClass="entr" presetSubtype="32" presetID="23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7500"/>
                            </p:stCondLst>
                            <p:childTnLst>
                              <p:par>
                                <p:cTn id="83" nodeType="afterEffect" presetClass="entr" presetSubtype="0" presetID="10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8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8500"/>
                            </p:stCondLst>
                            <p:childTnLst>
                              <p:par>
                                <p:cTn id="87" nodeType="afterEffect" presetClass="entr" presetSubtype="32" presetID="23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5" grpId="10"/>
      <p:bldP build="whole" bldLvl="1" animBg="1" rev="0" advAuto="0" spid="50" grpId="15"/>
      <p:bldP build="whole" bldLvl="1" animBg="1" rev="0" advAuto="0" spid="43" grpId="11"/>
      <p:bldP build="whole" bldLvl="1" animBg="1" rev="0" advAuto="0" spid="35" grpId="12"/>
      <p:bldP build="whole" bldLvl="1" animBg="1" rev="0" advAuto="0" spid="47" grpId="13"/>
      <p:bldP build="whole" bldLvl="1" animBg="1" rev="0" advAuto="0" spid="34" grpId="7"/>
      <p:bldP build="whole" bldLvl="1" animBg="1" rev="0" advAuto="0" spid="36" grpId="17"/>
      <p:bldP build="whole" bldLvl="1" animBg="1" rev="0" advAuto="0" spid="37" grpId="6"/>
      <p:bldP build="whole" bldLvl="1" animBg="1" rev="0" advAuto="0" spid="44" grpId="9"/>
      <p:bldP build="whole" bldLvl="1" animBg="1" rev="0" advAuto="0" spid="42" grpId="5"/>
      <p:bldP build="whole" bldLvl="1" animBg="1" rev="0" advAuto="0" spid="38" grpId="2"/>
      <p:bldP build="whole" bldLvl="1" animBg="1" rev="0" advAuto="0" spid="49" grpId="14"/>
      <p:bldP build="whole" bldLvl="1" animBg="1" rev="0" advAuto="0" spid="40" grpId="18"/>
      <p:bldP build="whole" bldLvl="1" animBg="1" rev="0" advAuto="0" spid="41" grpId="4"/>
      <p:bldP build="whole" bldLvl="1" animBg="1" rev="0" advAuto="0" spid="33" grpId="1"/>
      <p:bldP build="whole" bldLvl="1" animBg="1" rev="0" advAuto="0" spid="48" grpId="16"/>
      <p:bldP build="whole" bldLvl="1" animBg="1" rev="0" advAuto="0" spid="39" grpId="3"/>
      <p:bldP build="whole" bldLvl="1" animBg="1" rev="0" advAuto="0" spid="46" grpId="8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83150" y="3451778"/>
            <a:ext cx="14617700" cy="5880928"/>
          </a:xfrm>
          <a:prstGeom prst="rect">
            <a:avLst/>
          </a:prstGeom>
          <a:ln w="12700">
            <a:miter lim="400000"/>
          </a:ln>
        </p:spPr>
      </p:pic>
      <p:pic>
        <p:nvPicPr>
          <p:cNvPr id="53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84177" y="3441700"/>
            <a:ext cx="14615646" cy="588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83150" y="3441425"/>
            <a:ext cx="14617700" cy="5880929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883150" y="3441425"/>
            <a:ext cx="14617700" cy="5880929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Shape 56"/>
          <p:cNvSpPr/>
          <p:nvPr/>
        </p:nvSpPr>
        <p:spPr>
          <a:xfrm>
            <a:off x="10300017" y="407590"/>
            <a:ext cx="378396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DCDEE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DCDEE0"/>
                </a:solidFill>
              </a:rPr>
              <a:t>deploy pcf…</a:t>
            </a:r>
          </a:p>
        </p:txBody>
      </p:sp>
      <p:pic>
        <p:nvPicPr>
          <p:cNvPr id="57" name="us-bosh_deploy.mp4"/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>
            <a:extLst/>
          </a:blip>
          <a:stretch>
            <a:fillRect/>
          </a:stretch>
        </p:blipFill>
        <p:spPr>
          <a:xfrm>
            <a:off x="445135" y="9930091"/>
            <a:ext cx="5397501" cy="3373439"/>
          </a:xfrm>
          <a:prstGeom prst="rect">
            <a:avLst/>
          </a:prstGeom>
        </p:spPr>
      </p:pic>
      <p:sp>
        <p:nvSpPr>
          <p:cNvPr id="58" name="Shape 58"/>
          <p:cNvSpPr/>
          <p:nvPr/>
        </p:nvSpPr>
        <p:spPr>
          <a:xfrm>
            <a:off x="2866514" y="6134100"/>
            <a:ext cx="257363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rgbClr val="D9D9D9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D9D9D9"/>
                </a:solidFill>
              </a:rPr>
              <a:t>us.pcf.steveg.co</a:t>
            </a:r>
          </a:p>
        </p:txBody>
      </p:sp>
      <p:pic>
        <p:nvPicPr>
          <p:cNvPr id="59" name="pasted-image.pdf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855026" y="5420320"/>
            <a:ext cx="1821657" cy="1464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eu-bosh-deploy.mp4"/>
          <p:cNvPicPr/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2">
            <a:extLst/>
          </a:blip>
          <a:stretch>
            <a:fillRect/>
          </a:stretch>
        </p:blipFill>
        <p:spPr>
          <a:xfrm>
            <a:off x="9493250" y="9930091"/>
            <a:ext cx="5397500" cy="3373439"/>
          </a:xfrm>
          <a:prstGeom prst="rect">
            <a:avLst/>
          </a:prstGeom>
        </p:spPr>
      </p:pic>
      <p:sp>
        <p:nvSpPr>
          <p:cNvPr id="61" name="Shape 61"/>
          <p:cNvSpPr/>
          <p:nvPr/>
        </p:nvSpPr>
        <p:spPr>
          <a:xfrm>
            <a:off x="12941069" y="2495550"/>
            <a:ext cx="259212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rgbClr val="D9D9D9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D9D9D9"/>
                </a:solidFill>
              </a:rPr>
              <a:t>eu.pcf.steveg.co</a:t>
            </a:r>
          </a:p>
        </p:txBody>
      </p:sp>
      <p:pic>
        <p:nvPicPr>
          <p:cNvPr id="62" name="pasted-image.pdf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983276" y="1784945"/>
            <a:ext cx="1821657" cy="1464470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Shape 63"/>
          <p:cNvSpPr/>
          <p:nvPr/>
        </p:nvSpPr>
        <p:spPr>
          <a:xfrm>
            <a:off x="55562" y="9514364"/>
            <a:ext cx="6588374" cy="4062110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64" name="Shape 64"/>
          <p:cNvSpPr/>
          <p:nvPr/>
        </p:nvSpPr>
        <p:spPr>
          <a:xfrm>
            <a:off x="8897813" y="9514364"/>
            <a:ext cx="6588374" cy="4062110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pic>
        <p:nvPicPr>
          <p:cNvPr id="65" name="apac-bosh_deploy.mp4"/>
          <p:cNvPicPr/>
          <p:nvPr>
            <a:vide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</p:nvPr>
        </p:nvPicPr>
        <p:blipFill>
          <a:blip r:embed="rId15">
            <a:extLst/>
          </a:blip>
          <a:stretch>
            <a:fillRect/>
          </a:stretch>
        </p:blipFill>
        <p:spPr>
          <a:xfrm>
            <a:off x="18541364" y="9858700"/>
            <a:ext cx="5397501" cy="3373439"/>
          </a:xfrm>
          <a:prstGeom prst="rect">
            <a:avLst/>
          </a:prstGeom>
        </p:spPr>
      </p:pic>
      <p:sp>
        <p:nvSpPr>
          <p:cNvPr id="66" name="Shape 66"/>
          <p:cNvSpPr/>
          <p:nvPr/>
        </p:nvSpPr>
        <p:spPr>
          <a:xfrm>
            <a:off x="17740064" y="9514364"/>
            <a:ext cx="6588374" cy="4062110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67" name="Shape 67"/>
          <p:cNvSpPr/>
          <p:nvPr/>
        </p:nvSpPr>
        <p:spPr>
          <a:xfrm>
            <a:off x="20255396" y="5813425"/>
            <a:ext cx="2977465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rgbClr val="D9D9D9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D9D9D9"/>
                </a:solidFill>
              </a:rPr>
              <a:t>apac.pcf.steveg.co</a:t>
            </a:r>
          </a:p>
        </p:txBody>
      </p:sp>
      <p:pic>
        <p:nvPicPr>
          <p:cNvPr id="68" name="pasted-image.pdf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9248975" y="5102820"/>
            <a:ext cx="1821657" cy="1464470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69"/>
          <p:cNvSpPr/>
          <p:nvPr/>
        </p:nvSpPr>
        <p:spPr>
          <a:xfrm>
            <a:off x="2508885" y="6854502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70" name="Shape 70"/>
          <p:cNvSpPr/>
          <p:nvPr/>
        </p:nvSpPr>
        <p:spPr>
          <a:xfrm>
            <a:off x="2508885" y="7157425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71" name="Shape 71"/>
          <p:cNvSpPr/>
          <p:nvPr/>
        </p:nvSpPr>
        <p:spPr>
          <a:xfrm>
            <a:off x="2508885" y="7461250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72" name="Shape 72"/>
          <p:cNvSpPr/>
          <p:nvPr/>
        </p:nvSpPr>
        <p:spPr>
          <a:xfrm>
            <a:off x="2508885" y="7758436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73" name="Shape 73"/>
          <p:cNvSpPr/>
          <p:nvPr/>
        </p:nvSpPr>
        <p:spPr>
          <a:xfrm flipV="1">
            <a:off x="3168650" y="6808465"/>
            <a:ext cx="1" cy="1586235"/>
          </a:xfrm>
          <a:prstGeom prst="line">
            <a:avLst/>
          </a:prstGeom>
          <a:ln w="12700">
            <a:solidFill>
              <a:srgbClr val="C6C6C6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74" name="Shape 74"/>
          <p:cNvSpPr/>
          <p:nvPr/>
        </p:nvSpPr>
        <p:spPr>
          <a:xfrm>
            <a:off x="3220085" y="6854502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75" name="Shape 75"/>
          <p:cNvSpPr/>
          <p:nvPr/>
        </p:nvSpPr>
        <p:spPr>
          <a:xfrm>
            <a:off x="3220085" y="7157425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76" name="Shape 76"/>
          <p:cNvSpPr/>
          <p:nvPr/>
        </p:nvSpPr>
        <p:spPr>
          <a:xfrm>
            <a:off x="3220085" y="7461250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77" name="Shape 77"/>
          <p:cNvSpPr/>
          <p:nvPr/>
        </p:nvSpPr>
        <p:spPr>
          <a:xfrm>
            <a:off x="3220085" y="7758436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78" name="Shape 78"/>
          <p:cNvSpPr/>
          <p:nvPr/>
        </p:nvSpPr>
        <p:spPr>
          <a:xfrm>
            <a:off x="2497671" y="8032666"/>
            <a:ext cx="62672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AZ1</a:t>
            </a:r>
          </a:p>
        </p:txBody>
      </p:sp>
      <p:sp>
        <p:nvSpPr>
          <p:cNvPr id="79" name="Shape 79"/>
          <p:cNvSpPr/>
          <p:nvPr/>
        </p:nvSpPr>
        <p:spPr>
          <a:xfrm>
            <a:off x="3212908" y="8042315"/>
            <a:ext cx="62672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AZ2</a:t>
            </a:r>
          </a:p>
        </p:txBody>
      </p:sp>
      <p:sp>
        <p:nvSpPr>
          <p:cNvPr id="80" name="Shape 80"/>
          <p:cNvSpPr/>
          <p:nvPr/>
        </p:nvSpPr>
        <p:spPr>
          <a:xfrm>
            <a:off x="3842385" y="6854502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81" name="Shape 81"/>
          <p:cNvSpPr/>
          <p:nvPr/>
        </p:nvSpPr>
        <p:spPr>
          <a:xfrm>
            <a:off x="3842385" y="7157425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82" name="Shape 82"/>
          <p:cNvSpPr/>
          <p:nvPr/>
        </p:nvSpPr>
        <p:spPr>
          <a:xfrm>
            <a:off x="3842385" y="7461250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83" name="Shape 83"/>
          <p:cNvSpPr/>
          <p:nvPr/>
        </p:nvSpPr>
        <p:spPr>
          <a:xfrm>
            <a:off x="3842385" y="7758436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84" name="Shape 84"/>
          <p:cNvSpPr/>
          <p:nvPr/>
        </p:nvSpPr>
        <p:spPr>
          <a:xfrm>
            <a:off x="1886585" y="6854502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85" name="Shape 85"/>
          <p:cNvSpPr/>
          <p:nvPr/>
        </p:nvSpPr>
        <p:spPr>
          <a:xfrm>
            <a:off x="1886585" y="7157425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86" name="Shape 86"/>
          <p:cNvSpPr/>
          <p:nvPr/>
        </p:nvSpPr>
        <p:spPr>
          <a:xfrm>
            <a:off x="1886585" y="7461250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87" name="Shape 87"/>
          <p:cNvSpPr/>
          <p:nvPr/>
        </p:nvSpPr>
        <p:spPr>
          <a:xfrm>
            <a:off x="1886585" y="7758436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88" name="Shape 88"/>
          <p:cNvSpPr/>
          <p:nvPr/>
        </p:nvSpPr>
        <p:spPr>
          <a:xfrm>
            <a:off x="18417223" y="1859773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89" name="Shape 89"/>
          <p:cNvSpPr/>
          <p:nvPr/>
        </p:nvSpPr>
        <p:spPr>
          <a:xfrm>
            <a:off x="18417223" y="2149995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90" name="Shape 90"/>
          <p:cNvSpPr/>
          <p:nvPr/>
        </p:nvSpPr>
        <p:spPr>
          <a:xfrm>
            <a:off x="18417223" y="2441120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91" name="Shape 91"/>
          <p:cNvSpPr/>
          <p:nvPr/>
        </p:nvSpPr>
        <p:spPr>
          <a:xfrm>
            <a:off x="18417223" y="2738307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92" name="Shape 92"/>
          <p:cNvSpPr/>
          <p:nvPr/>
        </p:nvSpPr>
        <p:spPr>
          <a:xfrm flipV="1">
            <a:off x="19076987" y="1781697"/>
            <a:ext cx="1" cy="1592874"/>
          </a:xfrm>
          <a:prstGeom prst="line">
            <a:avLst/>
          </a:prstGeom>
          <a:ln w="12700">
            <a:solidFill>
              <a:srgbClr val="C6C6C6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93" name="Shape 93"/>
          <p:cNvSpPr/>
          <p:nvPr/>
        </p:nvSpPr>
        <p:spPr>
          <a:xfrm>
            <a:off x="19128423" y="1859773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94" name="Shape 94"/>
          <p:cNvSpPr/>
          <p:nvPr/>
        </p:nvSpPr>
        <p:spPr>
          <a:xfrm>
            <a:off x="19128423" y="2149995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95" name="Shape 95"/>
          <p:cNvSpPr/>
          <p:nvPr/>
        </p:nvSpPr>
        <p:spPr>
          <a:xfrm>
            <a:off x="19128423" y="2441120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96" name="Shape 96"/>
          <p:cNvSpPr/>
          <p:nvPr/>
        </p:nvSpPr>
        <p:spPr>
          <a:xfrm>
            <a:off x="19128423" y="2738307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97" name="Shape 97"/>
          <p:cNvSpPr/>
          <p:nvPr/>
        </p:nvSpPr>
        <p:spPr>
          <a:xfrm>
            <a:off x="18406009" y="3012536"/>
            <a:ext cx="62672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AZ1</a:t>
            </a:r>
          </a:p>
        </p:txBody>
      </p:sp>
      <p:sp>
        <p:nvSpPr>
          <p:cNvPr id="98" name="Shape 98"/>
          <p:cNvSpPr/>
          <p:nvPr/>
        </p:nvSpPr>
        <p:spPr>
          <a:xfrm>
            <a:off x="19121246" y="3022185"/>
            <a:ext cx="62672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AZ2</a:t>
            </a:r>
          </a:p>
        </p:txBody>
      </p:sp>
      <p:sp>
        <p:nvSpPr>
          <p:cNvPr id="99" name="Shape 99"/>
          <p:cNvSpPr/>
          <p:nvPr/>
        </p:nvSpPr>
        <p:spPr>
          <a:xfrm>
            <a:off x="19750723" y="1859773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00" name="Shape 100"/>
          <p:cNvSpPr/>
          <p:nvPr/>
        </p:nvSpPr>
        <p:spPr>
          <a:xfrm>
            <a:off x="19750723" y="2149995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01" name="Shape 101"/>
          <p:cNvSpPr/>
          <p:nvPr/>
        </p:nvSpPr>
        <p:spPr>
          <a:xfrm>
            <a:off x="19750723" y="2441120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02" name="Shape 102"/>
          <p:cNvSpPr/>
          <p:nvPr/>
        </p:nvSpPr>
        <p:spPr>
          <a:xfrm>
            <a:off x="19750723" y="2738307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x</a:t>
            </a:r>
          </a:p>
        </p:txBody>
      </p:sp>
      <p:sp>
        <p:nvSpPr>
          <p:cNvPr id="103" name="Shape 103"/>
          <p:cNvSpPr/>
          <p:nvPr/>
        </p:nvSpPr>
        <p:spPr>
          <a:xfrm>
            <a:off x="17794923" y="1859773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04" name="Shape 104"/>
          <p:cNvSpPr/>
          <p:nvPr/>
        </p:nvSpPr>
        <p:spPr>
          <a:xfrm>
            <a:off x="17794923" y="2149995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05" name="Shape 105"/>
          <p:cNvSpPr/>
          <p:nvPr/>
        </p:nvSpPr>
        <p:spPr>
          <a:xfrm>
            <a:off x="17794923" y="2441120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06" name="Shape 106"/>
          <p:cNvSpPr/>
          <p:nvPr/>
        </p:nvSpPr>
        <p:spPr>
          <a:xfrm>
            <a:off x="17794923" y="2738307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07" name="Shape 107"/>
          <p:cNvSpPr/>
          <p:nvPr/>
        </p:nvSpPr>
        <p:spPr>
          <a:xfrm>
            <a:off x="20782598" y="6540517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08" name="Shape 108"/>
          <p:cNvSpPr/>
          <p:nvPr/>
        </p:nvSpPr>
        <p:spPr>
          <a:xfrm>
            <a:off x="20782598" y="6843440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09" name="Shape 109"/>
          <p:cNvSpPr/>
          <p:nvPr/>
        </p:nvSpPr>
        <p:spPr>
          <a:xfrm>
            <a:off x="20782598" y="7147265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10" name="Shape 110"/>
          <p:cNvSpPr/>
          <p:nvPr/>
        </p:nvSpPr>
        <p:spPr>
          <a:xfrm>
            <a:off x="20782598" y="7457151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11" name="Shape 111"/>
          <p:cNvSpPr/>
          <p:nvPr/>
        </p:nvSpPr>
        <p:spPr>
          <a:xfrm flipV="1">
            <a:off x="21442362" y="6506211"/>
            <a:ext cx="1" cy="1574504"/>
          </a:xfrm>
          <a:prstGeom prst="line">
            <a:avLst/>
          </a:prstGeom>
          <a:ln w="12700">
            <a:solidFill>
              <a:srgbClr val="C6C6C6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12" name="Shape 112"/>
          <p:cNvSpPr/>
          <p:nvPr/>
        </p:nvSpPr>
        <p:spPr>
          <a:xfrm>
            <a:off x="21493798" y="6540517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13" name="Shape 113"/>
          <p:cNvSpPr/>
          <p:nvPr/>
        </p:nvSpPr>
        <p:spPr>
          <a:xfrm>
            <a:off x="21493798" y="6843440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14" name="Shape 114"/>
          <p:cNvSpPr/>
          <p:nvPr/>
        </p:nvSpPr>
        <p:spPr>
          <a:xfrm>
            <a:off x="21493798" y="7147265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15" name="Shape 115"/>
          <p:cNvSpPr/>
          <p:nvPr/>
        </p:nvSpPr>
        <p:spPr>
          <a:xfrm>
            <a:off x="21493798" y="7457151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16" name="Shape 116"/>
          <p:cNvSpPr/>
          <p:nvPr/>
        </p:nvSpPr>
        <p:spPr>
          <a:xfrm>
            <a:off x="20771384" y="7718681"/>
            <a:ext cx="62672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AZ1</a:t>
            </a:r>
          </a:p>
        </p:txBody>
      </p:sp>
      <p:sp>
        <p:nvSpPr>
          <p:cNvPr id="117" name="Shape 117"/>
          <p:cNvSpPr/>
          <p:nvPr/>
        </p:nvSpPr>
        <p:spPr>
          <a:xfrm>
            <a:off x="21486621" y="7728330"/>
            <a:ext cx="62672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AZ2</a:t>
            </a:r>
          </a:p>
        </p:txBody>
      </p:sp>
      <p:sp>
        <p:nvSpPr>
          <p:cNvPr id="118" name="Shape 118"/>
          <p:cNvSpPr/>
          <p:nvPr/>
        </p:nvSpPr>
        <p:spPr>
          <a:xfrm>
            <a:off x="22116098" y="6540517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19" name="Shape 119"/>
          <p:cNvSpPr/>
          <p:nvPr/>
        </p:nvSpPr>
        <p:spPr>
          <a:xfrm>
            <a:off x="22116098" y="6843440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20" name="Shape 120"/>
          <p:cNvSpPr/>
          <p:nvPr/>
        </p:nvSpPr>
        <p:spPr>
          <a:xfrm>
            <a:off x="22116098" y="7147265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21" name="Shape 121"/>
          <p:cNvSpPr/>
          <p:nvPr/>
        </p:nvSpPr>
        <p:spPr>
          <a:xfrm>
            <a:off x="22116098" y="7457151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22" name="Shape 122"/>
          <p:cNvSpPr/>
          <p:nvPr/>
        </p:nvSpPr>
        <p:spPr>
          <a:xfrm>
            <a:off x="20160298" y="6540517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23" name="Shape 123"/>
          <p:cNvSpPr/>
          <p:nvPr/>
        </p:nvSpPr>
        <p:spPr>
          <a:xfrm>
            <a:off x="20160298" y="6843440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24" name="Shape 124"/>
          <p:cNvSpPr/>
          <p:nvPr/>
        </p:nvSpPr>
        <p:spPr>
          <a:xfrm>
            <a:off x="20160298" y="7147265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25" name="Shape 125"/>
          <p:cNvSpPr/>
          <p:nvPr/>
        </p:nvSpPr>
        <p:spPr>
          <a:xfrm>
            <a:off x="20160298" y="7457151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26" name="Shape 126"/>
          <p:cNvSpPr/>
          <p:nvPr/>
        </p:nvSpPr>
        <p:spPr>
          <a:xfrm>
            <a:off x="978217" y="1636712"/>
            <a:ext cx="399669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D9D9D9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D9D9D9"/>
                </a:solidFill>
              </a:rPr>
              <a:t>pcf.steveg.co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" nodeType="afterEffect" presetClass="exit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1" dur="1000" fill="hold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0"/>
                            </p:stCondLst>
                            <p:childTnLst>
                              <p:par>
                                <p:cTn id="14" nodeType="afterEffect" presetClass="mediacall" presetSubtype="0" presetID="1" grpId="3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0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nodeType="afterEffect" presetClass="entr" presetSubtype="0" presetID="10" grpId="4" fill="hold">
                                  <p:stCondLst>
                                    <p:cond delay="2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9" dur="2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500"/>
                            </p:stCondLst>
                            <p:childTnLst>
                              <p:par>
                                <p:cTn id="21" nodeType="afterEffect" presetClass="entr" presetSubtype="32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0"/>
                            </p:stCondLst>
                            <p:childTnLst>
                              <p:par>
                                <p:cTn id="26" nodeType="afterEffect" presetClass="entr" presetSubtype="32" presetID="23" grpId="6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000"/>
                            </p:stCondLst>
                            <p:childTnLst>
                              <p:par>
                                <p:cTn id="31" nodeType="afterEffect" presetClass="entr" presetSubtype="32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500"/>
                            </p:stCondLst>
                            <p:childTnLst>
                              <p:par>
                                <p:cTn id="36" nodeType="afterEffect" presetClass="entr" presetSubtype="32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000"/>
                            </p:stCondLst>
                            <p:childTnLst>
                              <p:par>
                                <p:cTn id="41" nodeType="afterEffect" presetClass="entr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3000"/>
                            </p:stCondLst>
                            <p:childTnLst>
                              <p:par>
                                <p:cTn id="44" nodeType="afterEffect" presetClass="entr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000"/>
                            </p:stCondLst>
                            <p:childTnLst>
                              <p:par>
                                <p:cTn id="47" nodeType="afterEffect" presetClass="entr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3000"/>
                            </p:stCondLst>
                            <p:childTnLst>
                              <p:par>
                                <p:cTn id="50" nodeType="afterEffect" presetClass="entr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3000"/>
                            </p:stCondLst>
                            <p:childTnLst>
                              <p:par>
                                <p:cTn id="53" nodeType="afterEffect" presetClass="entr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3000"/>
                            </p:stCondLst>
                            <p:childTnLst>
                              <p:par>
                                <p:cTn id="56" nodeType="afterEffect" presetClass="entr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3000"/>
                            </p:stCondLst>
                            <p:childTnLst>
                              <p:par>
                                <p:cTn id="59" nodeType="afterEffect" presetClass="entr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0"/>
                            </p:stCondLst>
                            <p:childTnLst>
                              <p:par>
                                <p:cTn id="62" nodeType="afterEffect" presetClass="entr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3000"/>
                            </p:stCondLst>
                            <p:childTnLst>
                              <p:par>
                                <p:cTn id="65" nodeType="afterEffect" presetClass="entr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3000"/>
                            </p:stCondLst>
                            <p:childTnLst>
                              <p:par>
                                <p:cTn id="68" nodeType="afterEffect" presetClass="entr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3000"/>
                            </p:stCondLst>
                            <p:childTnLst>
                              <p:par>
                                <p:cTn id="71" nodeType="afterEffect" presetClass="entr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3000"/>
                            </p:stCondLst>
                            <p:childTnLst>
                              <p:par>
                                <p:cTn id="74" nodeType="afterEffect" presetClass="entr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3000"/>
                            </p:stCondLst>
                            <p:childTnLst>
                              <p:par>
                                <p:cTn id="77" nodeType="afterEffect" presetClass="entr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3000"/>
                            </p:stCondLst>
                            <p:childTnLst>
                              <p:par>
                                <p:cTn id="80" nodeType="afterEffect" presetClass="entr" presetSubtype="0" presetID="1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3000"/>
                            </p:stCondLst>
                            <p:childTnLst>
                              <p:par>
                                <p:cTn id="83" nodeType="afterEffect" presetClass="entr" presetSubtype="0" presetID="1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3000"/>
                            </p:stCondLst>
                            <p:childTnLst>
                              <p:par>
                                <p:cTn id="86" nodeType="afterEffect" presetClass="entr" presetSubtype="0" presetID="1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3000"/>
                            </p:stCondLst>
                            <p:childTnLst>
                              <p:par>
                                <p:cTn id="89" nodeType="afterEffect" presetClass="exit" presetSubtype="0" presetID="10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90" dur="1000" fill="hold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4000"/>
                            </p:stCondLst>
                            <p:childTnLst>
                              <p:par>
                                <p:cTn id="93" nodeType="afterEffect" presetClass="exit" presetSubtype="0" presetID="9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94" dur="1000" fill="hold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0"/>
                            </p:stCondLst>
                            <p:childTnLst>
                              <p:par>
                                <p:cTn id="97" nodeType="afterEffect" presetClass="mediacall" presetSubtype="0" presetID="1" grpId="27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8" dur="0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000"/>
                            </p:stCondLst>
                            <p:childTnLst>
                              <p:par>
                                <p:cTn id="100" nodeType="afterEffect" presetClass="entr" presetSubtype="0" presetID="10" grpId="28" fill="hold">
                                  <p:stCondLst>
                                    <p:cond delay="2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0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8500"/>
                            </p:stCondLst>
                            <p:childTnLst>
                              <p:par>
                                <p:cTn id="104" nodeType="afterEffect" presetClass="entr" presetSubtype="32" presetID="23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5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0000"/>
                            </p:stCondLst>
                            <p:childTnLst>
                              <p:par>
                                <p:cTn id="109" nodeType="afterEffect" presetClass="entr" presetSubtype="32" presetID="23" grpId="30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1000"/>
                            </p:stCondLst>
                            <p:childTnLst>
                              <p:par>
                                <p:cTn id="114" nodeType="afterEffect" presetClass="entr" presetSubtype="32" presetID="23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5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1500"/>
                            </p:stCondLst>
                            <p:childTnLst>
                              <p:par>
                                <p:cTn id="119" nodeType="afterEffect" presetClass="entr" presetSubtype="32" presetID="23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2000"/>
                            </p:stCondLst>
                            <p:childTnLst>
                              <p:par>
                                <p:cTn id="124" nodeType="afterEffect" presetClass="entr" presetSubtype="0" presetID="1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5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2000"/>
                            </p:stCondLst>
                            <p:childTnLst>
                              <p:par>
                                <p:cTn id="127" nodeType="afterEffect" presetClass="entr" presetSubtype="0" presetID="1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8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2000"/>
                            </p:stCondLst>
                            <p:childTnLst>
                              <p:par>
                                <p:cTn id="130" nodeType="afterEffect" presetClass="entr" presetSubtype="0" presetID="1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22000"/>
                            </p:stCondLst>
                            <p:childTnLst>
                              <p:par>
                                <p:cTn id="133" nodeType="afterEffect" presetClass="entr" presetSubtype="0" presetID="1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4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2000"/>
                            </p:stCondLst>
                            <p:childTnLst>
                              <p:par>
                                <p:cTn id="136" nodeType="afterEffect" presetClass="entr" presetSubtype="0" presetID="1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7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2000"/>
                            </p:stCondLst>
                            <p:childTnLst>
                              <p:par>
                                <p:cTn id="139" nodeType="afterEffect" presetClass="entr" presetSubtype="0" presetID="1" grpId="3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22000"/>
                            </p:stCondLst>
                            <p:childTnLst>
                              <p:par>
                                <p:cTn id="142" nodeType="afterEffect" presetClass="entr" presetSubtype="0" presetID="1" grpId="3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3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2000"/>
                            </p:stCondLst>
                            <p:childTnLst>
                              <p:par>
                                <p:cTn id="145" nodeType="afterEffect" presetClass="entr" presetSubtype="0" presetID="1" grpId="4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2000"/>
                            </p:stCondLst>
                            <p:childTnLst>
                              <p:par>
                                <p:cTn id="148" nodeType="afterEffect" presetClass="entr" presetSubtype="0" presetID="1" grpId="4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9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2000"/>
                            </p:stCondLst>
                            <p:childTnLst>
                              <p:par>
                                <p:cTn id="151" nodeType="afterEffect" presetClass="entr" presetSubtype="0" presetID="1" grpId="4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2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2000"/>
                            </p:stCondLst>
                            <p:childTnLst>
                              <p:par>
                                <p:cTn id="154" nodeType="afterEffect" presetClass="entr" presetSubtype="0" presetID="1" grpId="4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5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2000"/>
                            </p:stCondLst>
                            <p:childTnLst>
                              <p:par>
                                <p:cTn id="157" nodeType="afterEffect" presetClass="entr" presetSubtype="0" presetID="1" grpId="4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8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22000"/>
                            </p:stCondLst>
                            <p:childTnLst>
                              <p:par>
                                <p:cTn id="160" nodeType="afterEffect" presetClass="entr" presetSubtype="0" presetID="1" grpId="4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22000"/>
                            </p:stCondLst>
                            <p:childTnLst>
                              <p:par>
                                <p:cTn id="163" nodeType="afterEffect" presetClass="entr" presetSubtype="0" presetID="1" grpId="4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4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22000"/>
                            </p:stCondLst>
                            <p:childTnLst>
                              <p:par>
                                <p:cTn id="166" nodeType="afterEffect" presetClass="entr" presetSubtype="0" presetID="1" grpId="4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7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2000"/>
                            </p:stCondLst>
                            <p:childTnLst>
                              <p:par>
                                <p:cTn id="169" nodeType="afterEffect" presetClass="entr" presetSubtype="0" presetID="1" grpId="4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22000"/>
                            </p:stCondLst>
                            <p:childTnLst>
                              <p:par>
                                <p:cTn id="172" nodeType="afterEffect" presetClass="exit" presetSubtype="0" presetID="10" grpId="4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173" dur="1000" fill="hold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23000"/>
                            </p:stCondLst>
                            <p:childTnLst>
                              <p:par>
                                <p:cTn id="176" nodeType="afterEffect" presetClass="exit" presetSubtype="0" presetID="9" grpId="5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77" dur="1000" fill="hold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24000"/>
                            </p:stCondLst>
                            <p:childTnLst>
                              <p:par>
                                <p:cTn id="180" nodeType="afterEffect" presetClass="mediacall" presetSubtype="0" presetID="1" grpId="5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1" dur="0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4000"/>
                            </p:stCondLst>
                            <p:childTnLst>
                              <p:par>
                                <p:cTn id="183" nodeType="afterEffect" presetClass="entr" presetSubtype="32" presetID="23" grpId="52" fill="hold">
                                  <p:stCondLst>
                                    <p:cond delay="2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4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1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28000"/>
                            </p:stCondLst>
                            <p:childTnLst>
                              <p:par>
                                <p:cTn id="188" nodeType="afterEffect" presetClass="entr" presetSubtype="0" presetID="10" grpId="5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9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9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29000"/>
                            </p:stCondLst>
                            <p:childTnLst>
                              <p:par>
                                <p:cTn id="192" nodeType="afterEffect" presetClass="entr" presetSubtype="32" presetID="23" grpId="54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3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30000"/>
                            </p:stCondLst>
                            <p:childTnLst>
                              <p:par>
                                <p:cTn id="197" nodeType="afterEffect" presetClass="entr" presetSubtype="32" presetID="23" grpId="5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8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30500"/>
                            </p:stCondLst>
                            <p:childTnLst>
                              <p:par>
                                <p:cTn id="202" nodeType="afterEffect" presetClass="entr" presetSubtype="32" presetID="23" grpId="5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3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31000"/>
                            </p:stCondLst>
                            <p:childTnLst>
                              <p:par>
                                <p:cTn id="207" nodeType="afterEffect" presetClass="entr" presetSubtype="0" presetID="1" grpId="5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8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31000"/>
                            </p:stCondLst>
                            <p:childTnLst>
                              <p:par>
                                <p:cTn id="210" nodeType="afterEffect" presetClass="entr" presetSubtype="0" presetID="1" grpId="5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1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31000"/>
                            </p:stCondLst>
                            <p:childTnLst>
                              <p:par>
                                <p:cTn id="213" nodeType="afterEffect" presetClass="entr" presetSubtype="0" presetID="1" grpId="5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4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31000"/>
                            </p:stCondLst>
                            <p:childTnLst>
                              <p:par>
                                <p:cTn id="216" nodeType="afterEffect" presetClass="entr" presetSubtype="0" presetID="1" grpId="6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7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31000"/>
                            </p:stCondLst>
                            <p:childTnLst>
                              <p:par>
                                <p:cTn id="219" nodeType="afterEffect" presetClass="entr" presetSubtype="0" presetID="1" grpId="6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31000"/>
                            </p:stCondLst>
                            <p:childTnLst>
                              <p:par>
                                <p:cTn id="222" nodeType="afterEffect" presetClass="entr" presetSubtype="0" presetID="1" grpId="6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3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31000"/>
                            </p:stCondLst>
                            <p:childTnLst>
                              <p:par>
                                <p:cTn id="225" nodeType="afterEffect" presetClass="entr" presetSubtype="0" presetID="1" grpId="6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6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31000"/>
                            </p:stCondLst>
                            <p:childTnLst>
                              <p:par>
                                <p:cTn id="228" nodeType="afterEffect" presetClass="entr" presetSubtype="0" presetID="1" grpId="6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9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31000"/>
                            </p:stCondLst>
                            <p:childTnLst>
                              <p:par>
                                <p:cTn id="231" nodeType="afterEffect" presetClass="entr" presetSubtype="0" presetID="1" grpId="6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2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31000"/>
                            </p:stCondLst>
                            <p:childTnLst>
                              <p:par>
                                <p:cTn id="234" nodeType="afterEffect" presetClass="entr" presetSubtype="0" presetID="1" grpId="6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5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31000"/>
                            </p:stCondLst>
                            <p:childTnLst>
                              <p:par>
                                <p:cTn id="237" nodeType="afterEffect" presetClass="entr" presetSubtype="0" presetID="1" grpId="6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8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31000"/>
                            </p:stCondLst>
                            <p:childTnLst>
                              <p:par>
                                <p:cTn id="240" nodeType="afterEffect" presetClass="entr" presetSubtype="0" presetID="1" grpId="6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1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31000"/>
                            </p:stCondLst>
                            <p:childTnLst>
                              <p:par>
                                <p:cTn id="243" nodeType="afterEffect" presetClass="entr" presetSubtype="0" presetID="1" grpId="6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4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31000"/>
                            </p:stCondLst>
                            <p:childTnLst>
                              <p:par>
                                <p:cTn id="246" nodeType="afterEffect" presetClass="entr" presetSubtype="0" presetID="1" grpId="7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7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31000"/>
                            </p:stCondLst>
                            <p:childTnLst>
                              <p:par>
                                <p:cTn id="249" nodeType="afterEffect" presetClass="entr" presetSubtype="0" presetID="1" grpId="7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31000"/>
                            </p:stCondLst>
                            <p:childTnLst>
                              <p:par>
                                <p:cTn id="252" nodeType="afterEffect" presetClass="entr" presetSubtype="0" presetID="1" grpId="7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3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31000"/>
                            </p:stCondLst>
                            <p:childTnLst>
                              <p:par>
                                <p:cTn id="255" nodeType="afterEffect" presetClass="exit" presetSubtype="16" presetID="23" grpId="7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259" fill="hold" display="0">
                  <p:stCondLst>
                    <p:cond delay="indefinite"/>
                  </p:stCondLst>
                </p:cTn>
                <p:tgtEl>
                  <p:spTgt spid="60"/>
                </p:tgtEl>
              </p:cMediaNode>
            </p:video>
            <p:video fullScrn="0">
              <p:cMediaNode mute="0" showWhenStopped="1" numSld="1" vol="100000">
                <p:cTn id="260" fill="hold" display="0">
                  <p:stCondLst>
                    <p:cond delay="indefinite"/>
                  </p:stCondLst>
                </p:cTn>
                <p:tgtEl>
                  <p:spTgt spid="65"/>
                </p:tgtEl>
              </p:cMediaNode>
            </p:video>
            <p:video fullScrn="0">
              <p:cMediaNode mute="0" showWhenStopped="1" numSld="1" vol="100000">
                <p:cTn id="261" fill="hold" display="0">
                  <p:stCondLst>
                    <p:cond delay="indefinite"/>
                  </p:stCondLst>
                </p:cTn>
                <p:tgtEl>
                  <p:spTgt spid="57"/>
                </p:tgtEl>
              </p:cMediaNode>
            </p:video>
          </p:childTnLst>
        </p:cTn>
      </p:par>
    </p:tnLst>
    <p:bldLst>
      <p:bldP build="whole" bldLvl="1" animBg="1" rev="0" advAuto="0" spid="69" grpId="14"/>
      <p:bldP build="whole" bldLvl="1" animBg="1" rev="0" advAuto="0" spid="109" grpId="60"/>
      <p:bldP build="whole" bldLvl="1" animBg="1" rev="0" advAuto="0" spid="78" grpId="7"/>
      <p:bldP build="whole" bldLvl="1" animBg="1" rev="0" advAuto="0" spid="84" grpId="21"/>
      <p:bldP build="whole" bldLvl="1" animBg="1" rev="0" advAuto="0" spid="103" grpId="45"/>
      <p:bldP build="whole" bldLvl="1" animBg="1" rev="0" advAuto="0" spid="76" grpId="15"/>
      <p:bldP build="whole" bldLvl="1" animBg="1" rev="0" advAuto="0" spid="77" grpId="11"/>
      <p:bldP build="whole" bldLvl="1" animBg="1" rev="0" advAuto="0" spid="102" grpId="42"/>
      <p:bldP build="whole" bldLvl="1" animBg="1" rev="0" advAuto="0" spid="75" grpId="13"/>
      <p:bldP build="whole" bldLvl="1" animBg="1" rev="0" advAuto="0" spid="56" grpId="1"/>
      <p:bldP build="whole" bldLvl="1" animBg="1" rev="0" advAuto="0" spid="116" grpId="55"/>
      <p:bldP build="whole" bldLvl="1" animBg="1" rev="0" advAuto="0" spid="104" grpId="47"/>
      <p:bldP build="whole" bldLvl="1" animBg="1" rev="0" advAuto="0" spid="83" grpId="18"/>
      <p:bldP build="whole" bldLvl="1" animBg="1" rev="0" advAuto="0" spid="73" grpId="6"/>
      <p:bldP build="whole" bldLvl="1" animBg="1" rev="0" advAuto="0" spid="122" grpId="69"/>
      <p:bldP build="whole" bldLvl="1" animBg="1" rev="0" advAuto="0" spid="88" grpId="38"/>
      <p:bldP build="whole" bldLvl="1" animBg="1" rev="0" advAuto="0" spid="124" grpId="72"/>
      <p:bldP build="whole" bldLvl="1" animBg="1" rev="0" advAuto="0" spid="125" grpId="70"/>
      <p:bldP build="whole" bldLvl="1" animBg="1" rev="0" advAuto="0" spid="85" grpId="23"/>
      <p:bldP build="whole" bldLvl="1" animBg="1" rev="0" advAuto="0" spid="113" grpId="61"/>
      <p:bldP build="whole" bldLvl="1" animBg="1" rev="0" advAuto="0" spid="100" grpId="43"/>
      <p:bldP build="whole" bldLvl="1" animBg="1" rev="0" advAuto="0" spid="92" grpId="30"/>
      <p:bldP build="whole" bldLvl="1" animBg="1" rev="0" advAuto="0" spid="108" grpId="58"/>
      <p:bldP build="whole" bldLvl="1" animBg="1" rev="0" advAuto="0" spid="121" grpId="66"/>
      <p:bldP build="whole" bldLvl="1" animBg="1" rev="0" advAuto="0" spid="72" grpId="16"/>
      <p:bldP build="whole" bldLvl="1" animBg="1" rev="0" advAuto="0" spid="82" grpId="20"/>
      <p:bldP build="whole" bldLvl="1" animBg="1" rev="0" advAuto="0" spid="57" grpId="25"/>
      <p:bldP build="whole" bldLvl="1" animBg="1" rev="0" advAuto="0" spid="118" grpId="65"/>
      <p:bldP build="whole" bldLvl="1" animBg="1" rev="0" advAuto="0" spid="60" grpId="49"/>
      <p:bldP build="whole" bldLvl="1" animBg="1" rev="0" advAuto="0" spid="89" grpId="34"/>
      <p:bldP build="whole" bldLvl="1" animBg="1" rev="0" advAuto="0" spid="80" grpId="17"/>
      <p:bldP build="whole" bldLvl="1" animBg="1" rev="0" advAuto="0" spid="68" grpId="52"/>
      <p:bldP build="whole" bldLvl="1" animBg="1" rev="0" advAuto="0" spid="81" grpId="19"/>
      <p:bldP build="whole" bldLvl="1" animBg="1" rev="0" advAuto="0" spid="87" grpId="22"/>
      <p:bldP build="whole" bldLvl="1" animBg="1" rev="0" advAuto="0" spid="110" grpId="64"/>
      <p:bldP build="whole" bldLvl="1" animBg="1" rev="0" advAuto="0" spid="114" grpId="63"/>
      <p:bldP build="whole" bldLvl="1" animBg="1" rev="0" advAuto="0" spid="106" grpId="46"/>
      <p:bldP build="whole" bldLvl="1" animBg="1" rev="0" advAuto="0" spid="66" grpId="50"/>
      <p:bldP build="whole" bldLvl="1" animBg="1" rev="0" advAuto="0" spid="119" grpId="67"/>
      <p:bldP build="whole" bldLvl="1" animBg="1" rev="0" advAuto="0" spid="99" grpId="41"/>
      <p:bldP build="whole" bldLvl="1" animBg="1" rev="0" advAuto="0" spid="96" grpId="35"/>
      <p:bldP build="whole" bldLvl="1" animBg="1" rev="0" advAuto="0" spid="95" grpId="39"/>
      <p:bldP build="whole" bldLvl="1" animBg="1" rev="0" advAuto="0" spid="91" grpId="40"/>
      <p:bldP build="whole" bldLvl="1" animBg="1" rev="0" advAuto="0" spid="101" grpId="44"/>
      <p:bldP build="whole" bldLvl="1" animBg="1" rev="0" advAuto="0" spid="63" grpId="2"/>
      <p:bldP build="whole" bldLvl="1" animBg="1" rev="0" advAuto="0" spid="71" grpId="12"/>
      <p:bldP build="whole" bldLvl="1" animBg="1" rev="0" advAuto="0" spid="70" grpId="10"/>
      <p:bldP build="whole" bldLvl="1" animBg="1" rev="0" advAuto="0" spid="64" grpId="26"/>
      <p:bldP build="whole" bldLvl="1" animBg="1" rev="0" advAuto="0" spid="123" grpId="71"/>
      <p:bldP build="whole" bldLvl="1" animBg="1" rev="0" advAuto="0" spid="62" grpId="29"/>
      <p:bldP build="whole" bldLvl="1" animBg="1" rev="0" advAuto="0" spid="94" grpId="37"/>
      <p:bldP build="whole" bldLvl="1" animBg="1" rev="0" advAuto="0" spid="90" grpId="36"/>
      <p:bldP build="whole" bldLvl="1" animBg="1" rev="0" advAuto="0" spid="54" grpId="28"/>
      <p:bldP build="whole" bldLvl="1" animBg="1" rev="0" advAuto="0" spid="120" grpId="68"/>
      <p:bldP build="whole" bldLvl="1" animBg="1" rev="0" advAuto="0" spid="105" grpId="48"/>
      <p:bldP build="whole" bldLvl="1" animBg="1" rev="0" advAuto="0" spid="115" grpId="59"/>
      <p:bldP build="whole" bldLvl="1" animBg="1" rev="0" advAuto="0" spid="79" grpId="8"/>
      <p:bldP build="whole" bldLvl="1" animBg="1" rev="0" advAuto="0" spid="55" grpId="53"/>
      <p:bldP build="whole" bldLvl="1" animBg="1" rev="0" advAuto="0" spid="112" grpId="57"/>
      <p:bldP build="whole" bldLvl="1" animBg="1" rev="0" advAuto="0" spid="74" grpId="9"/>
      <p:bldP build="whole" bldLvl="1" animBg="1" rev="0" advAuto="0" spid="93" grpId="33"/>
      <p:bldP build="whole" bldLvl="1" animBg="1" rev="0" advAuto="0" spid="97" grpId="31"/>
      <p:bldP build="whole" bldLvl="1" animBg="1" rev="0" advAuto="0" spid="107" grpId="62"/>
      <p:bldP build="whole" bldLvl="1" animBg="1" rev="0" advAuto="0" spid="86" grpId="24"/>
      <p:bldP build="whole" bldLvl="1" animBg="1" rev="0" advAuto="0" spid="53" grpId="4"/>
      <p:bldP build="whole" bldLvl="1" animBg="1" rev="0" advAuto="0" spid="98" grpId="32"/>
      <p:bldP build="whole" bldLvl="1" animBg="1" rev="0" advAuto="0" spid="65" grpId="73"/>
      <p:bldP build="whole" bldLvl="1" animBg="1" rev="0" advAuto="0" spid="111" grpId="54"/>
      <p:bldP build="whole" bldLvl="1" animBg="1" rev="0" advAuto="0" spid="59" grpId="5"/>
      <p:bldP build="whole" bldLvl="1" animBg="1" rev="0" advAuto="0" spid="117" grpId="56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>
            <a:off x="20782598" y="6527817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29" name="Shape 129"/>
          <p:cNvSpPr/>
          <p:nvPr/>
        </p:nvSpPr>
        <p:spPr>
          <a:xfrm>
            <a:off x="20782598" y="6818040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30" name="Shape 130"/>
          <p:cNvSpPr/>
          <p:nvPr/>
        </p:nvSpPr>
        <p:spPr>
          <a:xfrm>
            <a:off x="20782598" y="7109165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31" name="Shape 131"/>
          <p:cNvSpPr/>
          <p:nvPr/>
        </p:nvSpPr>
        <p:spPr>
          <a:xfrm>
            <a:off x="20782598" y="7393651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32" name="Shape 132"/>
          <p:cNvSpPr/>
          <p:nvPr/>
        </p:nvSpPr>
        <p:spPr>
          <a:xfrm flipV="1">
            <a:off x="21442362" y="6425811"/>
            <a:ext cx="1" cy="1616804"/>
          </a:xfrm>
          <a:prstGeom prst="line">
            <a:avLst/>
          </a:prstGeom>
          <a:ln w="12700">
            <a:solidFill>
              <a:srgbClr val="C6C6C6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33" name="Shape 133"/>
          <p:cNvSpPr/>
          <p:nvPr/>
        </p:nvSpPr>
        <p:spPr>
          <a:xfrm>
            <a:off x="21493798" y="6527817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34" name="Shape 134"/>
          <p:cNvSpPr/>
          <p:nvPr/>
        </p:nvSpPr>
        <p:spPr>
          <a:xfrm>
            <a:off x="21493798" y="6818040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35" name="Shape 135"/>
          <p:cNvSpPr/>
          <p:nvPr/>
        </p:nvSpPr>
        <p:spPr>
          <a:xfrm>
            <a:off x="21493798" y="7109165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36" name="Shape 136"/>
          <p:cNvSpPr/>
          <p:nvPr/>
        </p:nvSpPr>
        <p:spPr>
          <a:xfrm>
            <a:off x="21493798" y="7393651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37" name="Shape 137"/>
          <p:cNvSpPr/>
          <p:nvPr/>
        </p:nvSpPr>
        <p:spPr>
          <a:xfrm>
            <a:off x="20771384" y="7680581"/>
            <a:ext cx="62672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AZ1</a:t>
            </a:r>
          </a:p>
        </p:txBody>
      </p:sp>
      <p:sp>
        <p:nvSpPr>
          <p:cNvPr id="138" name="Shape 138"/>
          <p:cNvSpPr/>
          <p:nvPr/>
        </p:nvSpPr>
        <p:spPr>
          <a:xfrm>
            <a:off x="21486621" y="7690230"/>
            <a:ext cx="62672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AZ2</a:t>
            </a:r>
          </a:p>
        </p:txBody>
      </p:sp>
      <p:sp>
        <p:nvSpPr>
          <p:cNvPr id="139" name="Shape 139"/>
          <p:cNvSpPr/>
          <p:nvPr/>
        </p:nvSpPr>
        <p:spPr>
          <a:xfrm>
            <a:off x="22116098" y="6527817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40" name="Shape 140"/>
          <p:cNvSpPr/>
          <p:nvPr/>
        </p:nvSpPr>
        <p:spPr>
          <a:xfrm>
            <a:off x="22116098" y="6818040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41" name="Shape 141"/>
          <p:cNvSpPr/>
          <p:nvPr/>
        </p:nvSpPr>
        <p:spPr>
          <a:xfrm>
            <a:off x="22116098" y="7109165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42" name="Shape 142"/>
          <p:cNvSpPr/>
          <p:nvPr/>
        </p:nvSpPr>
        <p:spPr>
          <a:xfrm>
            <a:off x="22116098" y="7393651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43" name="Shape 143"/>
          <p:cNvSpPr/>
          <p:nvPr/>
        </p:nvSpPr>
        <p:spPr>
          <a:xfrm>
            <a:off x="20160298" y="6527817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44" name="Shape 144"/>
          <p:cNvSpPr/>
          <p:nvPr/>
        </p:nvSpPr>
        <p:spPr>
          <a:xfrm>
            <a:off x="20160298" y="6818040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45" name="Shape 145"/>
          <p:cNvSpPr/>
          <p:nvPr/>
        </p:nvSpPr>
        <p:spPr>
          <a:xfrm>
            <a:off x="20160298" y="7109165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46" name="Shape 146"/>
          <p:cNvSpPr/>
          <p:nvPr/>
        </p:nvSpPr>
        <p:spPr>
          <a:xfrm>
            <a:off x="20160298" y="7393651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47" name="Shape 147"/>
          <p:cNvSpPr/>
          <p:nvPr/>
        </p:nvSpPr>
        <p:spPr>
          <a:xfrm>
            <a:off x="19128423" y="2725607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48" name="Shape 148"/>
          <p:cNvSpPr/>
          <p:nvPr/>
        </p:nvSpPr>
        <p:spPr>
          <a:xfrm>
            <a:off x="18417223" y="1859773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49" name="Shape 149"/>
          <p:cNvSpPr/>
          <p:nvPr/>
        </p:nvSpPr>
        <p:spPr>
          <a:xfrm>
            <a:off x="18417223" y="2149995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50" name="Shape 150"/>
          <p:cNvSpPr/>
          <p:nvPr/>
        </p:nvSpPr>
        <p:spPr>
          <a:xfrm>
            <a:off x="18417223" y="2441120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51" name="Shape 151"/>
          <p:cNvSpPr/>
          <p:nvPr/>
        </p:nvSpPr>
        <p:spPr>
          <a:xfrm>
            <a:off x="18417223" y="2725607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52" name="Shape 152"/>
          <p:cNvSpPr/>
          <p:nvPr/>
        </p:nvSpPr>
        <p:spPr>
          <a:xfrm flipV="1">
            <a:off x="19076987" y="1781697"/>
            <a:ext cx="1" cy="1592874"/>
          </a:xfrm>
          <a:prstGeom prst="line">
            <a:avLst/>
          </a:prstGeom>
          <a:ln w="12700">
            <a:solidFill>
              <a:srgbClr val="C6C6C6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53" name="Shape 153"/>
          <p:cNvSpPr/>
          <p:nvPr/>
        </p:nvSpPr>
        <p:spPr>
          <a:xfrm>
            <a:off x="19128423" y="1859773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54" name="Shape 154"/>
          <p:cNvSpPr/>
          <p:nvPr/>
        </p:nvSpPr>
        <p:spPr>
          <a:xfrm>
            <a:off x="19128423" y="2149995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55" name="Shape 155"/>
          <p:cNvSpPr/>
          <p:nvPr/>
        </p:nvSpPr>
        <p:spPr>
          <a:xfrm>
            <a:off x="19128423" y="2441120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56" name="Shape 156"/>
          <p:cNvSpPr/>
          <p:nvPr/>
        </p:nvSpPr>
        <p:spPr>
          <a:xfrm>
            <a:off x="18406009" y="3012536"/>
            <a:ext cx="62672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AZ1</a:t>
            </a:r>
          </a:p>
        </p:txBody>
      </p:sp>
      <p:sp>
        <p:nvSpPr>
          <p:cNvPr id="157" name="Shape 157"/>
          <p:cNvSpPr/>
          <p:nvPr/>
        </p:nvSpPr>
        <p:spPr>
          <a:xfrm>
            <a:off x="19121246" y="3022185"/>
            <a:ext cx="62672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AZ2</a:t>
            </a:r>
          </a:p>
        </p:txBody>
      </p:sp>
      <p:sp>
        <p:nvSpPr>
          <p:cNvPr id="158" name="Shape 158"/>
          <p:cNvSpPr/>
          <p:nvPr/>
        </p:nvSpPr>
        <p:spPr>
          <a:xfrm>
            <a:off x="19750723" y="1859773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59" name="Shape 159"/>
          <p:cNvSpPr/>
          <p:nvPr/>
        </p:nvSpPr>
        <p:spPr>
          <a:xfrm>
            <a:off x="19750723" y="2149995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60" name="Shape 160"/>
          <p:cNvSpPr/>
          <p:nvPr/>
        </p:nvSpPr>
        <p:spPr>
          <a:xfrm>
            <a:off x="19750723" y="2441120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61" name="Shape 161"/>
          <p:cNvSpPr/>
          <p:nvPr/>
        </p:nvSpPr>
        <p:spPr>
          <a:xfrm>
            <a:off x="19750723" y="2725607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62" name="Shape 162"/>
          <p:cNvSpPr/>
          <p:nvPr/>
        </p:nvSpPr>
        <p:spPr>
          <a:xfrm>
            <a:off x="17794923" y="1859773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63" name="Shape 163"/>
          <p:cNvSpPr/>
          <p:nvPr/>
        </p:nvSpPr>
        <p:spPr>
          <a:xfrm>
            <a:off x="17794923" y="2149995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64" name="Shape 164"/>
          <p:cNvSpPr/>
          <p:nvPr/>
        </p:nvSpPr>
        <p:spPr>
          <a:xfrm>
            <a:off x="17794923" y="2441120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65" name="Shape 165"/>
          <p:cNvSpPr/>
          <p:nvPr/>
        </p:nvSpPr>
        <p:spPr>
          <a:xfrm>
            <a:off x="17794923" y="2725607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66" name="Shape 166"/>
          <p:cNvSpPr/>
          <p:nvPr/>
        </p:nvSpPr>
        <p:spPr>
          <a:xfrm>
            <a:off x="2508885" y="6854502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67" name="Shape 167"/>
          <p:cNvSpPr/>
          <p:nvPr/>
        </p:nvSpPr>
        <p:spPr>
          <a:xfrm>
            <a:off x="2508885" y="7144725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68" name="Shape 168"/>
          <p:cNvSpPr/>
          <p:nvPr/>
        </p:nvSpPr>
        <p:spPr>
          <a:xfrm>
            <a:off x="2508885" y="7435850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69" name="Shape 169"/>
          <p:cNvSpPr/>
          <p:nvPr/>
        </p:nvSpPr>
        <p:spPr>
          <a:xfrm>
            <a:off x="2508885" y="7720336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70" name="Shape 170"/>
          <p:cNvSpPr/>
          <p:nvPr/>
        </p:nvSpPr>
        <p:spPr>
          <a:xfrm flipV="1">
            <a:off x="3168650" y="6776426"/>
            <a:ext cx="1" cy="1592874"/>
          </a:xfrm>
          <a:prstGeom prst="line">
            <a:avLst/>
          </a:prstGeom>
          <a:ln w="12700">
            <a:solidFill>
              <a:srgbClr val="C6C6C6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71" name="Shape 171"/>
          <p:cNvSpPr/>
          <p:nvPr/>
        </p:nvSpPr>
        <p:spPr>
          <a:xfrm>
            <a:off x="3220085" y="6854502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72" name="Shape 172"/>
          <p:cNvSpPr/>
          <p:nvPr/>
        </p:nvSpPr>
        <p:spPr>
          <a:xfrm>
            <a:off x="3220085" y="7144725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73" name="Shape 173"/>
          <p:cNvSpPr/>
          <p:nvPr/>
        </p:nvSpPr>
        <p:spPr>
          <a:xfrm>
            <a:off x="3220085" y="7435850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74" name="Shape 174"/>
          <p:cNvSpPr/>
          <p:nvPr/>
        </p:nvSpPr>
        <p:spPr>
          <a:xfrm>
            <a:off x="3220085" y="7720336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75" name="Shape 175"/>
          <p:cNvSpPr/>
          <p:nvPr/>
        </p:nvSpPr>
        <p:spPr>
          <a:xfrm>
            <a:off x="2497671" y="8007266"/>
            <a:ext cx="62672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AZ1</a:t>
            </a:r>
          </a:p>
        </p:txBody>
      </p:sp>
      <p:sp>
        <p:nvSpPr>
          <p:cNvPr id="176" name="Shape 176"/>
          <p:cNvSpPr/>
          <p:nvPr/>
        </p:nvSpPr>
        <p:spPr>
          <a:xfrm>
            <a:off x="3212908" y="8016915"/>
            <a:ext cx="62672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AZ2</a:t>
            </a:r>
          </a:p>
        </p:txBody>
      </p:sp>
      <p:sp>
        <p:nvSpPr>
          <p:cNvPr id="177" name="Shape 177"/>
          <p:cNvSpPr/>
          <p:nvPr/>
        </p:nvSpPr>
        <p:spPr>
          <a:xfrm>
            <a:off x="3842385" y="6854502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78" name="Shape 178"/>
          <p:cNvSpPr/>
          <p:nvPr/>
        </p:nvSpPr>
        <p:spPr>
          <a:xfrm>
            <a:off x="3842385" y="7144725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79" name="Shape 179"/>
          <p:cNvSpPr/>
          <p:nvPr/>
        </p:nvSpPr>
        <p:spPr>
          <a:xfrm>
            <a:off x="3842385" y="7435850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80" name="Shape 180"/>
          <p:cNvSpPr/>
          <p:nvPr/>
        </p:nvSpPr>
        <p:spPr>
          <a:xfrm>
            <a:off x="3842385" y="7720336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81" name="Shape 181"/>
          <p:cNvSpPr/>
          <p:nvPr/>
        </p:nvSpPr>
        <p:spPr>
          <a:xfrm>
            <a:off x="1886585" y="6854502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82" name="Shape 182"/>
          <p:cNvSpPr/>
          <p:nvPr/>
        </p:nvSpPr>
        <p:spPr>
          <a:xfrm>
            <a:off x="1886585" y="7144725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83" name="Shape 183"/>
          <p:cNvSpPr/>
          <p:nvPr/>
        </p:nvSpPr>
        <p:spPr>
          <a:xfrm>
            <a:off x="1886585" y="7435850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84" name="Shape 184"/>
          <p:cNvSpPr/>
          <p:nvPr/>
        </p:nvSpPr>
        <p:spPr>
          <a:xfrm>
            <a:off x="1886585" y="7720336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pic>
        <p:nvPicPr>
          <p:cNvPr id="185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89500" y="3443882"/>
            <a:ext cx="14605000" cy="5875819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186"/>
          <p:cNvSpPr/>
          <p:nvPr/>
        </p:nvSpPr>
        <p:spPr>
          <a:xfrm>
            <a:off x="9929177" y="407590"/>
            <a:ext cx="45256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DCDEE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DCDEE0"/>
                </a:solidFill>
              </a:rPr>
              <a:t>push the app…</a:t>
            </a:r>
          </a:p>
        </p:txBody>
      </p:sp>
      <p:sp>
        <p:nvSpPr>
          <p:cNvPr id="187" name="Shape 187"/>
          <p:cNvSpPr/>
          <p:nvPr/>
        </p:nvSpPr>
        <p:spPr>
          <a:xfrm>
            <a:off x="2866514" y="6134100"/>
            <a:ext cx="257363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rgbClr val="D9D9D9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D9D9D9"/>
                </a:solidFill>
              </a:rPr>
              <a:t>us.pcf.steveg.co</a:t>
            </a:r>
          </a:p>
        </p:txBody>
      </p:sp>
      <p:pic>
        <p:nvPicPr>
          <p:cNvPr id="188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55026" y="5420320"/>
            <a:ext cx="1821657" cy="1464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84177" y="3441700"/>
            <a:ext cx="14615646" cy="5880100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Shape 190"/>
          <p:cNvSpPr/>
          <p:nvPr/>
        </p:nvSpPr>
        <p:spPr>
          <a:xfrm>
            <a:off x="12941069" y="2495550"/>
            <a:ext cx="259212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rgbClr val="D9D9D9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D9D9D9"/>
                </a:solidFill>
              </a:rPr>
              <a:t>eu.pcf.steveg.co</a:t>
            </a:r>
          </a:p>
        </p:txBody>
      </p:sp>
      <p:pic>
        <p:nvPicPr>
          <p:cNvPr id="191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883150" y="3441425"/>
            <a:ext cx="14617700" cy="58809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83276" y="1784945"/>
            <a:ext cx="1821657" cy="1464470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Shape 193"/>
          <p:cNvSpPr/>
          <p:nvPr/>
        </p:nvSpPr>
        <p:spPr>
          <a:xfrm>
            <a:off x="20255396" y="5813425"/>
            <a:ext cx="2977465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rgbClr val="D9D9D9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D9D9D9"/>
                </a:solidFill>
              </a:rPr>
              <a:t>apac.pcf.steveg.co</a:t>
            </a:r>
          </a:p>
        </p:txBody>
      </p:sp>
      <p:pic>
        <p:nvPicPr>
          <p:cNvPr id="19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248975" y="5102820"/>
            <a:ext cx="1821657" cy="1464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pasted-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883150" y="3441425"/>
            <a:ext cx="14617700" cy="58809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us-cf_push.mp4"/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>
            <a:extLst/>
          </a:blip>
          <a:stretch>
            <a:fillRect/>
          </a:stretch>
        </p:blipFill>
        <p:spPr>
          <a:xfrm>
            <a:off x="445135" y="9858700"/>
            <a:ext cx="5397501" cy="3373439"/>
          </a:xfrm>
          <a:prstGeom prst="rect">
            <a:avLst/>
          </a:prstGeom>
        </p:spPr>
      </p:pic>
      <p:sp>
        <p:nvSpPr>
          <p:cNvPr id="197" name="Shape 197"/>
          <p:cNvSpPr/>
          <p:nvPr/>
        </p:nvSpPr>
        <p:spPr>
          <a:xfrm>
            <a:off x="-528333" y="9514364"/>
            <a:ext cx="6588374" cy="4062110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98" name="Shape 198"/>
          <p:cNvSpPr/>
          <p:nvPr/>
        </p:nvSpPr>
        <p:spPr>
          <a:xfrm>
            <a:off x="2511742" y="7715711"/>
            <a:ext cx="612367" cy="280667"/>
          </a:xfrm>
          <a:prstGeom prst="rect">
            <a:avLst/>
          </a:prstGeom>
          <a:solidFill>
            <a:srgbClr val="1497F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99" name="Shape 199"/>
          <p:cNvSpPr/>
          <p:nvPr/>
        </p:nvSpPr>
        <p:spPr>
          <a:xfrm>
            <a:off x="2508885" y="6854502"/>
            <a:ext cx="612367" cy="280666"/>
          </a:xfrm>
          <a:prstGeom prst="rect">
            <a:avLst/>
          </a:prstGeom>
          <a:solidFill>
            <a:srgbClr val="1497F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00" name="Shape 200"/>
          <p:cNvSpPr/>
          <p:nvPr/>
        </p:nvSpPr>
        <p:spPr>
          <a:xfrm>
            <a:off x="1886592" y="7147087"/>
            <a:ext cx="612367" cy="280666"/>
          </a:xfrm>
          <a:prstGeom prst="rect">
            <a:avLst/>
          </a:prstGeom>
          <a:solidFill>
            <a:srgbClr val="1497F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01" name="Shape 201"/>
          <p:cNvSpPr/>
          <p:nvPr/>
        </p:nvSpPr>
        <p:spPr>
          <a:xfrm>
            <a:off x="2508885" y="7435850"/>
            <a:ext cx="612367" cy="280666"/>
          </a:xfrm>
          <a:prstGeom prst="rect">
            <a:avLst/>
          </a:prstGeom>
          <a:solidFill>
            <a:srgbClr val="1497F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02" name="Shape 202"/>
          <p:cNvSpPr/>
          <p:nvPr/>
        </p:nvSpPr>
        <p:spPr>
          <a:xfrm>
            <a:off x="1886592" y="7718663"/>
            <a:ext cx="612367" cy="280666"/>
          </a:xfrm>
          <a:prstGeom prst="rect">
            <a:avLst/>
          </a:prstGeom>
          <a:solidFill>
            <a:srgbClr val="1497F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03" name="Shape 203"/>
          <p:cNvSpPr/>
          <p:nvPr/>
        </p:nvSpPr>
        <p:spPr>
          <a:xfrm flipV="1">
            <a:off x="3168650" y="6776426"/>
            <a:ext cx="0" cy="1592874"/>
          </a:xfrm>
          <a:prstGeom prst="line">
            <a:avLst/>
          </a:prstGeom>
          <a:ln w="12700">
            <a:solidFill>
              <a:srgbClr val="C6C6C6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04" name="Shape 204"/>
          <p:cNvSpPr/>
          <p:nvPr/>
        </p:nvSpPr>
        <p:spPr>
          <a:xfrm>
            <a:off x="3220085" y="7431087"/>
            <a:ext cx="612367" cy="280666"/>
          </a:xfrm>
          <a:prstGeom prst="rect">
            <a:avLst/>
          </a:prstGeom>
          <a:solidFill>
            <a:srgbClr val="1497F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05" name="Shape 205"/>
          <p:cNvSpPr/>
          <p:nvPr/>
        </p:nvSpPr>
        <p:spPr>
          <a:xfrm>
            <a:off x="3220085" y="6854502"/>
            <a:ext cx="612367" cy="280666"/>
          </a:xfrm>
          <a:prstGeom prst="rect">
            <a:avLst/>
          </a:prstGeom>
          <a:solidFill>
            <a:srgbClr val="1497F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06" name="Shape 206"/>
          <p:cNvSpPr/>
          <p:nvPr/>
        </p:nvSpPr>
        <p:spPr>
          <a:xfrm>
            <a:off x="3220085" y="7144725"/>
            <a:ext cx="612367" cy="280666"/>
          </a:xfrm>
          <a:prstGeom prst="rect">
            <a:avLst/>
          </a:prstGeom>
          <a:solidFill>
            <a:srgbClr val="1497F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07" name="Shape 207"/>
          <p:cNvSpPr/>
          <p:nvPr/>
        </p:nvSpPr>
        <p:spPr>
          <a:xfrm>
            <a:off x="3842385" y="7438090"/>
            <a:ext cx="612367" cy="280666"/>
          </a:xfrm>
          <a:prstGeom prst="rect">
            <a:avLst/>
          </a:prstGeom>
          <a:solidFill>
            <a:srgbClr val="1497F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08" name="Shape 208"/>
          <p:cNvSpPr/>
          <p:nvPr/>
        </p:nvSpPr>
        <p:spPr>
          <a:xfrm>
            <a:off x="3842385" y="7718663"/>
            <a:ext cx="612367" cy="280666"/>
          </a:xfrm>
          <a:prstGeom prst="rect">
            <a:avLst/>
          </a:prstGeom>
          <a:solidFill>
            <a:srgbClr val="1497F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09" name="Shape 209"/>
          <p:cNvSpPr/>
          <p:nvPr/>
        </p:nvSpPr>
        <p:spPr>
          <a:xfrm>
            <a:off x="2497671" y="8007266"/>
            <a:ext cx="62672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AZ1</a:t>
            </a:r>
          </a:p>
        </p:txBody>
      </p:sp>
      <p:sp>
        <p:nvSpPr>
          <p:cNvPr id="210" name="Shape 210"/>
          <p:cNvSpPr/>
          <p:nvPr/>
        </p:nvSpPr>
        <p:spPr>
          <a:xfrm>
            <a:off x="3212908" y="8016915"/>
            <a:ext cx="62672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AZ2</a:t>
            </a:r>
          </a:p>
        </p:txBody>
      </p:sp>
      <p:sp>
        <p:nvSpPr>
          <p:cNvPr id="211" name="Shape 211"/>
          <p:cNvSpPr/>
          <p:nvPr/>
        </p:nvSpPr>
        <p:spPr>
          <a:xfrm>
            <a:off x="18418810" y="2728458"/>
            <a:ext cx="612367" cy="280666"/>
          </a:xfrm>
          <a:prstGeom prst="rect">
            <a:avLst/>
          </a:prstGeom>
          <a:solidFill>
            <a:srgbClr val="F8EF7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12" name="Shape 212"/>
          <p:cNvSpPr/>
          <p:nvPr/>
        </p:nvSpPr>
        <p:spPr>
          <a:xfrm>
            <a:off x="18418810" y="1859773"/>
            <a:ext cx="612367" cy="280666"/>
          </a:xfrm>
          <a:prstGeom prst="rect">
            <a:avLst/>
          </a:prstGeom>
          <a:solidFill>
            <a:srgbClr val="F8EF7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13" name="Shape 213"/>
          <p:cNvSpPr/>
          <p:nvPr/>
        </p:nvSpPr>
        <p:spPr>
          <a:xfrm>
            <a:off x="17794923" y="2149182"/>
            <a:ext cx="612366" cy="280666"/>
          </a:xfrm>
          <a:prstGeom prst="rect">
            <a:avLst/>
          </a:prstGeom>
          <a:solidFill>
            <a:srgbClr val="F8EF7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14" name="Shape 214"/>
          <p:cNvSpPr/>
          <p:nvPr/>
        </p:nvSpPr>
        <p:spPr>
          <a:xfrm>
            <a:off x="18418810" y="2441120"/>
            <a:ext cx="612367" cy="280666"/>
          </a:xfrm>
          <a:prstGeom prst="rect">
            <a:avLst/>
          </a:prstGeom>
          <a:solidFill>
            <a:srgbClr val="F8EF7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15" name="Shape 215"/>
          <p:cNvSpPr/>
          <p:nvPr/>
        </p:nvSpPr>
        <p:spPr>
          <a:xfrm>
            <a:off x="17793698" y="2724242"/>
            <a:ext cx="612367" cy="280666"/>
          </a:xfrm>
          <a:prstGeom prst="rect">
            <a:avLst/>
          </a:prstGeom>
          <a:solidFill>
            <a:srgbClr val="F8EF7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16" name="Shape 216"/>
          <p:cNvSpPr/>
          <p:nvPr/>
        </p:nvSpPr>
        <p:spPr>
          <a:xfrm>
            <a:off x="19750723" y="1864858"/>
            <a:ext cx="612366" cy="280666"/>
          </a:xfrm>
          <a:prstGeom prst="rect">
            <a:avLst/>
          </a:prstGeom>
          <a:solidFill>
            <a:srgbClr val="F8EF7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17" name="Shape 217"/>
          <p:cNvSpPr/>
          <p:nvPr/>
        </p:nvSpPr>
        <p:spPr>
          <a:xfrm>
            <a:off x="19130010" y="1859773"/>
            <a:ext cx="612367" cy="280666"/>
          </a:xfrm>
          <a:prstGeom prst="rect">
            <a:avLst/>
          </a:prstGeom>
          <a:solidFill>
            <a:srgbClr val="F8EF7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18" name="Shape 218"/>
          <p:cNvSpPr/>
          <p:nvPr/>
        </p:nvSpPr>
        <p:spPr>
          <a:xfrm>
            <a:off x="19130010" y="2149995"/>
            <a:ext cx="612367" cy="280666"/>
          </a:xfrm>
          <a:prstGeom prst="rect">
            <a:avLst/>
          </a:prstGeom>
          <a:solidFill>
            <a:srgbClr val="F8EF7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19" name="Shape 219"/>
          <p:cNvSpPr/>
          <p:nvPr/>
        </p:nvSpPr>
        <p:spPr>
          <a:xfrm>
            <a:off x="19130010" y="2441120"/>
            <a:ext cx="612367" cy="280666"/>
          </a:xfrm>
          <a:prstGeom prst="rect">
            <a:avLst/>
          </a:prstGeom>
          <a:solidFill>
            <a:srgbClr val="F8EF7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20" name="Shape 220"/>
          <p:cNvSpPr/>
          <p:nvPr/>
        </p:nvSpPr>
        <p:spPr>
          <a:xfrm>
            <a:off x="19747207" y="2724242"/>
            <a:ext cx="612366" cy="280666"/>
          </a:xfrm>
          <a:prstGeom prst="rect">
            <a:avLst/>
          </a:prstGeom>
          <a:solidFill>
            <a:srgbClr val="F8EF7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pic>
        <p:nvPicPr>
          <p:cNvPr id="221" name="eu-cf_push.mp4"/>
          <p:cNvPicPr/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2">
            <a:extLst/>
          </a:blip>
          <a:stretch>
            <a:fillRect/>
          </a:stretch>
        </p:blipFill>
        <p:spPr>
          <a:xfrm>
            <a:off x="9601952" y="9858700"/>
            <a:ext cx="5397501" cy="3373439"/>
          </a:xfrm>
          <a:prstGeom prst="rect">
            <a:avLst/>
          </a:prstGeom>
        </p:spPr>
      </p:pic>
      <p:sp>
        <p:nvSpPr>
          <p:cNvPr id="222" name="Shape 222"/>
          <p:cNvSpPr/>
          <p:nvPr/>
        </p:nvSpPr>
        <p:spPr>
          <a:xfrm>
            <a:off x="9006516" y="9514364"/>
            <a:ext cx="6588374" cy="4062110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pic>
        <p:nvPicPr>
          <p:cNvPr id="223" name="apac-cf_push.mp4"/>
          <p:cNvPicPr/>
          <p:nvPr>
            <a:vide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</p:nvPr>
        </p:nvPicPr>
        <p:blipFill>
          <a:blip r:embed="rId15">
            <a:extLst/>
          </a:blip>
          <a:stretch>
            <a:fillRect/>
          </a:stretch>
        </p:blipFill>
        <p:spPr>
          <a:xfrm>
            <a:off x="18541364" y="9858700"/>
            <a:ext cx="5397501" cy="3373439"/>
          </a:xfrm>
          <a:prstGeom prst="rect">
            <a:avLst/>
          </a:prstGeom>
        </p:spPr>
      </p:pic>
      <p:sp>
        <p:nvSpPr>
          <p:cNvPr id="224" name="Shape 224"/>
          <p:cNvSpPr/>
          <p:nvPr/>
        </p:nvSpPr>
        <p:spPr>
          <a:xfrm>
            <a:off x="17944785" y="9514364"/>
            <a:ext cx="6588374" cy="4062110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25" name="Shape 225"/>
          <p:cNvSpPr/>
          <p:nvPr/>
        </p:nvSpPr>
        <p:spPr>
          <a:xfrm>
            <a:off x="20170224" y="6532649"/>
            <a:ext cx="612367" cy="280666"/>
          </a:xfrm>
          <a:prstGeom prst="rect">
            <a:avLst/>
          </a:prstGeom>
          <a:solidFill>
            <a:srgbClr val="009E18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26" name="Shape 226"/>
          <p:cNvSpPr/>
          <p:nvPr/>
        </p:nvSpPr>
        <p:spPr>
          <a:xfrm>
            <a:off x="20782590" y="6527817"/>
            <a:ext cx="612367" cy="280666"/>
          </a:xfrm>
          <a:prstGeom prst="rect">
            <a:avLst/>
          </a:prstGeom>
          <a:solidFill>
            <a:srgbClr val="009E18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27" name="Shape 227"/>
          <p:cNvSpPr/>
          <p:nvPr/>
        </p:nvSpPr>
        <p:spPr>
          <a:xfrm>
            <a:off x="20159073" y="6820402"/>
            <a:ext cx="612367" cy="280666"/>
          </a:xfrm>
          <a:prstGeom prst="rect">
            <a:avLst/>
          </a:prstGeom>
          <a:solidFill>
            <a:srgbClr val="009E18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28" name="Shape 228"/>
          <p:cNvSpPr/>
          <p:nvPr/>
        </p:nvSpPr>
        <p:spPr>
          <a:xfrm>
            <a:off x="20782590" y="7109165"/>
            <a:ext cx="612367" cy="280666"/>
          </a:xfrm>
          <a:prstGeom prst="rect">
            <a:avLst/>
          </a:prstGeom>
          <a:solidFill>
            <a:srgbClr val="009E18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29" name="Shape 229"/>
          <p:cNvSpPr/>
          <p:nvPr/>
        </p:nvSpPr>
        <p:spPr>
          <a:xfrm>
            <a:off x="20782590" y="7393651"/>
            <a:ext cx="612367" cy="280666"/>
          </a:xfrm>
          <a:prstGeom prst="rect">
            <a:avLst/>
          </a:prstGeom>
          <a:solidFill>
            <a:srgbClr val="009E18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30" name="Shape 230"/>
          <p:cNvSpPr/>
          <p:nvPr/>
        </p:nvSpPr>
        <p:spPr>
          <a:xfrm>
            <a:off x="21493790" y="6825002"/>
            <a:ext cx="612367" cy="280666"/>
          </a:xfrm>
          <a:prstGeom prst="rect">
            <a:avLst/>
          </a:prstGeom>
          <a:solidFill>
            <a:srgbClr val="009E18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31" name="Shape 231"/>
          <p:cNvSpPr/>
          <p:nvPr/>
        </p:nvSpPr>
        <p:spPr>
          <a:xfrm>
            <a:off x="21493790" y="6527817"/>
            <a:ext cx="612367" cy="280666"/>
          </a:xfrm>
          <a:prstGeom prst="rect">
            <a:avLst/>
          </a:prstGeom>
          <a:solidFill>
            <a:srgbClr val="009E18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32" name="Shape 232"/>
          <p:cNvSpPr/>
          <p:nvPr/>
        </p:nvSpPr>
        <p:spPr>
          <a:xfrm>
            <a:off x="22116098" y="6820402"/>
            <a:ext cx="612366" cy="280666"/>
          </a:xfrm>
          <a:prstGeom prst="rect">
            <a:avLst/>
          </a:prstGeom>
          <a:solidFill>
            <a:srgbClr val="009E18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33" name="Shape 233"/>
          <p:cNvSpPr/>
          <p:nvPr/>
        </p:nvSpPr>
        <p:spPr>
          <a:xfrm>
            <a:off x="22116098" y="7093880"/>
            <a:ext cx="612366" cy="280666"/>
          </a:xfrm>
          <a:prstGeom prst="rect">
            <a:avLst/>
          </a:prstGeom>
          <a:solidFill>
            <a:srgbClr val="009E18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34" name="Shape 234"/>
          <p:cNvSpPr/>
          <p:nvPr/>
        </p:nvSpPr>
        <p:spPr>
          <a:xfrm>
            <a:off x="21493790" y="7393651"/>
            <a:ext cx="612367" cy="280666"/>
          </a:xfrm>
          <a:prstGeom prst="rect">
            <a:avLst/>
          </a:prstGeom>
          <a:solidFill>
            <a:srgbClr val="009E18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35" name="Shape 235"/>
          <p:cNvSpPr/>
          <p:nvPr/>
        </p:nvSpPr>
        <p:spPr>
          <a:xfrm>
            <a:off x="978217" y="1636712"/>
            <a:ext cx="399669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D9D9D9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D9D9D9"/>
                </a:solidFill>
              </a:rPr>
              <a:t>pcf.steveg.co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nodeType="afterEffect" presetClass="exit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1" dur="1000" fill="hold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nodeType="afterEffect" presetClass="mediacall" presetSubtype="0" presetID="1" grpId="3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0" fill="hold"/>
                                        <p:tgtEl>
                                          <p:spTgt spid="1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nodeType="afterEffect" presetClass="exit" presetSubtype="0" presetID="10" grpId="4" fill="hold">
                                  <p:stCondLst>
                                    <p:cond delay="5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18" dur="3000" fill="hold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nodeType="afterEffect" presetClass="entr" presetSubtype="32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500"/>
                            </p:stCondLst>
                            <p:childTnLst>
                              <p:par>
                                <p:cTn id="26" nodeType="afterEffect" presetClass="entr" presetSubtype="32" presetID="23" grpId="6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1250"/>
                            </p:stCondLst>
                            <p:childTnLst>
                              <p:par>
                                <p:cTn id="31" nodeType="afterEffect" presetClass="entr" presetSubtype="32" presetID="23" grpId="7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000"/>
                            </p:stCondLst>
                            <p:childTnLst>
                              <p:par>
                                <p:cTn id="36" nodeType="afterEffect" presetClass="entr" presetSubtype="32" presetID="23" grpId="8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750"/>
                            </p:stCondLst>
                            <p:childTnLst>
                              <p:par>
                                <p:cTn id="41" nodeType="afterEffect" presetClass="entr" presetSubtype="32" presetID="23" grpId="9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3500"/>
                            </p:stCondLst>
                            <p:childTnLst>
                              <p:par>
                                <p:cTn id="46" nodeType="afterEffect" presetClass="entr" presetSubtype="32" presetID="23" grpId="10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4250"/>
                            </p:stCondLst>
                            <p:childTnLst>
                              <p:par>
                                <p:cTn id="51" nodeType="afterEffect" presetClass="entr" presetSubtype="32" presetID="23" grpId="11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0"/>
                            </p:stCondLst>
                            <p:childTnLst>
                              <p:par>
                                <p:cTn id="56" nodeType="afterEffect" presetClass="entr" presetSubtype="32" presetID="23" grpId="12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750"/>
                            </p:stCondLst>
                            <p:childTnLst>
                              <p:par>
                                <p:cTn id="61" nodeType="afterEffect" presetClass="entr" presetSubtype="32" presetID="23" grpId="13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6500"/>
                            </p:stCondLst>
                            <p:childTnLst>
                              <p:par>
                                <p:cTn id="66" nodeType="afterEffect" presetClass="entr" presetSubtype="32" presetID="23" grpId="14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7250"/>
                            </p:stCondLst>
                            <p:childTnLst>
                              <p:par>
                                <p:cTn id="71" nodeType="afterEffect" presetClass="exit" presetSubtype="0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72" dur="1000" fill="hold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8250"/>
                            </p:stCondLst>
                            <p:childTnLst>
                              <p:par>
                                <p:cTn id="75" nodeType="afterEffect" presetClass="mediacall" presetSubtype="0" presetID="1" grpId="16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6" dur="0" fill="hold"/>
                                        <p:tgtEl>
                                          <p:spTgt spid="2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8250"/>
                            </p:stCondLst>
                            <p:childTnLst>
                              <p:par>
                                <p:cTn id="78" nodeType="afterEffect" presetClass="exit" presetSubtype="0" presetID="10" grpId="17" fill="hold">
                                  <p:stCondLst>
                                    <p:cond delay="5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79" dur="3000" fill="hold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6250"/>
                            </p:stCondLst>
                            <p:childTnLst>
                              <p:par>
                                <p:cTn id="82" nodeType="afterEffect" presetClass="entr" presetSubtype="32" presetID="23" grpId="18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7000"/>
                            </p:stCondLst>
                            <p:childTnLst>
                              <p:par>
                                <p:cTn id="87" nodeType="afterEffect" presetClass="entr" presetSubtype="32" presetID="23" grpId="19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7750"/>
                            </p:stCondLst>
                            <p:childTnLst>
                              <p:par>
                                <p:cTn id="92" nodeType="afterEffect" presetClass="entr" presetSubtype="32" presetID="23" grpId="20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8500"/>
                            </p:stCondLst>
                            <p:childTnLst>
                              <p:par>
                                <p:cTn id="97" nodeType="afterEffect" presetClass="entr" presetSubtype="32" presetID="23" grpId="21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9250"/>
                            </p:stCondLst>
                            <p:childTnLst>
                              <p:par>
                                <p:cTn id="102" nodeType="afterEffect" presetClass="entr" presetSubtype="32" presetID="23" grpId="22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7" nodeType="afterEffect" presetClass="entr" presetSubtype="32" presetID="23" grpId="23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30750"/>
                            </p:stCondLst>
                            <p:childTnLst>
                              <p:par>
                                <p:cTn id="112" nodeType="afterEffect" presetClass="entr" presetSubtype="32" presetID="23" grpId="24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3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31500"/>
                            </p:stCondLst>
                            <p:childTnLst>
                              <p:par>
                                <p:cTn id="117" nodeType="afterEffect" presetClass="entr" presetSubtype="32" presetID="23" grpId="25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8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2250"/>
                            </p:stCondLst>
                            <p:childTnLst>
                              <p:par>
                                <p:cTn id="122" nodeType="afterEffect" presetClass="entr" presetSubtype="32" presetID="23" grpId="26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3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3000"/>
                            </p:stCondLst>
                            <p:childTnLst>
                              <p:par>
                                <p:cTn id="127" nodeType="afterEffect" presetClass="entr" presetSubtype="32" presetID="23" grpId="27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8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33750"/>
                            </p:stCondLst>
                            <p:childTnLst>
                              <p:par>
                                <p:cTn id="132" nodeType="afterEffect" presetClass="exit" presetSubtype="0" presetID="9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33" dur="1000" fill="hold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34750"/>
                            </p:stCondLst>
                            <p:childTnLst>
                              <p:par>
                                <p:cTn id="136" nodeType="afterEffect" presetClass="mediacall" presetSubtype="0" presetID="1" grpId="29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7" dur="0" fill="hold"/>
                                        <p:tgtEl>
                                          <p:spTgt spid="2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4750"/>
                            </p:stCondLst>
                            <p:childTnLst>
                              <p:par>
                                <p:cTn id="139" nodeType="afterEffect" presetClass="exit" presetSubtype="0" presetID="10" grpId="30" fill="hold">
                                  <p:stCondLst>
                                    <p:cond delay="5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140" dur="3000" fill="hold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42750"/>
                            </p:stCondLst>
                            <p:childTnLst>
                              <p:par>
                                <p:cTn id="143" nodeType="afterEffect" presetClass="entr" presetSubtype="32" presetID="23" grpId="31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4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43500"/>
                            </p:stCondLst>
                            <p:childTnLst>
                              <p:par>
                                <p:cTn id="148" nodeType="afterEffect" presetClass="entr" presetSubtype="32" presetID="23" grpId="32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9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44250"/>
                            </p:stCondLst>
                            <p:childTnLst>
                              <p:par>
                                <p:cTn id="153" nodeType="afterEffect" presetClass="entr" presetSubtype="32" presetID="23" grpId="33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4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45000"/>
                            </p:stCondLst>
                            <p:childTnLst>
                              <p:par>
                                <p:cTn id="158" nodeType="afterEffect" presetClass="entr" presetSubtype="32" presetID="23" grpId="34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9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45750"/>
                            </p:stCondLst>
                            <p:childTnLst>
                              <p:par>
                                <p:cTn id="163" nodeType="afterEffect" presetClass="entr" presetSubtype="32" presetID="23" grpId="35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4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46500"/>
                            </p:stCondLst>
                            <p:childTnLst>
                              <p:par>
                                <p:cTn id="168" nodeType="afterEffect" presetClass="entr" presetSubtype="32" presetID="23" grpId="36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9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47250"/>
                            </p:stCondLst>
                            <p:childTnLst>
                              <p:par>
                                <p:cTn id="173" nodeType="afterEffect" presetClass="entr" presetSubtype="32" presetID="23" grpId="37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4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48000"/>
                            </p:stCondLst>
                            <p:childTnLst>
                              <p:par>
                                <p:cTn id="178" nodeType="afterEffect" presetClass="entr" presetSubtype="32" presetID="23" grpId="38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9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48750"/>
                            </p:stCondLst>
                            <p:childTnLst>
                              <p:par>
                                <p:cTn id="183" nodeType="afterEffect" presetClass="entr" presetSubtype="32" presetID="23" grpId="39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4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49500"/>
                            </p:stCondLst>
                            <p:childTnLst>
                              <p:par>
                                <p:cTn id="188" nodeType="afterEffect" presetClass="entr" presetSubtype="32" presetID="23" grpId="40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9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50250"/>
                            </p:stCondLst>
                            <p:childTnLst>
                              <p:par>
                                <p:cTn id="193" nodeType="afterEffect" presetClass="entr" presetSubtype="32" presetID="23" grpId="4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4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2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2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97" fill="hold" display="0">
                  <p:stCondLst>
                    <p:cond delay="indefinite"/>
                  </p:stCondLst>
                </p:cTn>
                <p:tgtEl>
                  <p:spTgt spid="196"/>
                </p:tgtEl>
              </p:cMediaNode>
            </p:video>
            <p:video fullScrn="0">
              <p:cMediaNode mute="0" showWhenStopped="1" numSld="1" vol="100000">
                <p:cTn id="198" fill="hold" display="0">
                  <p:stCondLst>
                    <p:cond delay="indefinite"/>
                  </p:stCondLst>
                </p:cTn>
                <p:tgtEl>
                  <p:spTgt spid="221"/>
                </p:tgtEl>
              </p:cMediaNode>
            </p:video>
            <p:video fullScrn="0">
              <p:cMediaNode mute="0" showWhenStopped="1" numSld="1" vol="100000">
                <p:cTn id="199" fill="hold" display="0">
                  <p:stCondLst>
                    <p:cond delay="indefinite"/>
                  </p:stCondLst>
                </p:cTn>
                <p:tgtEl>
                  <p:spTgt spid="223"/>
                </p:tgtEl>
              </p:cMediaNode>
            </p:video>
          </p:childTnLst>
        </p:cTn>
      </p:par>
    </p:tnLst>
    <p:bldLst>
      <p:bldP build="whole" bldLvl="1" animBg="1" rev="0" advAuto="0" spid="223" grpId="30"/>
      <p:bldP build="whole" bldLvl="1" animBg="1" rev="0" advAuto="0" spid="233" grpId="36"/>
      <p:bldP build="whole" bldLvl="1" animBg="1" rev="0" advAuto="0" spid="197" grpId="2"/>
      <p:bldP build="whole" bldLvl="1" animBg="1" rev="0" advAuto="0" spid="208" grpId="7"/>
      <p:bldP build="whole" bldLvl="1" animBg="1" rev="0" advAuto="0" spid="224" grpId="28"/>
      <p:bldP build="whole" bldLvl="1" animBg="1" rev="0" advAuto="0" spid="221" grpId="17"/>
      <p:bldP build="whole" bldLvl="1" animBg="1" rev="0" advAuto="0" spid="229" grpId="35"/>
      <p:bldP build="whole" bldLvl="1" animBg="1" rev="0" advAuto="0" spid="228" grpId="31"/>
      <p:bldP build="whole" bldLvl="1" animBg="1" rev="0" advAuto="0" spid="234" grpId="32"/>
      <p:bldP build="whole" bldLvl="1" animBg="1" rev="0" advAuto="0" spid="205" grpId="5"/>
      <p:bldP build="whole" bldLvl="1" animBg="1" rev="0" advAuto="0" spid="196" grpId="4"/>
      <p:bldP build="whole" bldLvl="1" animBg="1" rev="0" advAuto="0" spid="216" grpId="26"/>
      <p:bldP build="whole" bldLvl="1" animBg="1" rev="0" advAuto="0" spid="211" grpId="27"/>
      <p:bldP build="whole" bldLvl="1" animBg="1" rev="0" advAuto="0" spid="222" grpId="15"/>
      <p:bldP build="whole" bldLvl="1" animBg="1" rev="0" advAuto="0" spid="227" grpId="37"/>
      <p:bldP build="whole" bldLvl="1" animBg="1" rev="0" advAuto="0" spid="230" grpId="39"/>
      <p:bldP build="whole" bldLvl="1" animBg="1" rev="0" advAuto="0" spid="201" grpId="8"/>
      <p:bldP build="whole" bldLvl="1" animBg="1" rev="0" advAuto="0" spid="214" grpId="18"/>
      <p:bldP build="whole" bldLvl="1" animBg="1" rev="0" advAuto="0" spid="199" grpId="11"/>
      <p:bldP build="whole" bldLvl="1" animBg="1" rev="0" advAuto="0" spid="219" grpId="23"/>
      <p:bldP build="whole" bldLvl="1" animBg="1" rev="0" advAuto="0" spid="206" grpId="9"/>
      <p:bldP build="whole" bldLvl="1" animBg="1" rev="0" advAuto="0" spid="212" grpId="20"/>
      <p:bldP build="whole" bldLvl="1" animBg="1" rev="0" advAuto="0" spid="220" grpId="19"/>
      <p:bldP build="whole" bldLvl="1" animBg="1" rev="0" advAuto="0" spid="217" grpId="25"/>
      <p:bldP build="whole" bldLvl="1" animBg="1" rev="0" advAuto="0" spid="225" grpId="40"/>
      <p:bldP build="whole" bldLvl="1" animBg="1" rev="0" advAuto="0" spid="213" grpId="24"/>
      <p:bldP build="whole" bldLvl="1" animBg="1" rev="0" advAuto="0" spid="231" grpId="38"/>
      <p:bldP build="whole" bldLvl="1" animBg="1" rev="0" advAuto="0" spid="232" grpId="34"/>
      <p:bldP build="whole" bldLvl="1" animBg="1" rev="0" advAuto="0" spid="186" grpId="1"/>
      <p:bldP build="whole" bldLvl="1" animBg="1" rev="0" advAuto="0" spid="226" grpId="33"/>
      <p:bldP build="whole" bldLvl="1" animBg="1" rev="0" advAuto="0" spid="215" grpId="22"/>
      <p:bldP build="whole" bldLvl="1" animBg="1" rev="0" advAuto="0" spid="207" grpId="13"/>
      <p:bldP build="whole" bldLvl="1" animBg="1" rev="0" advAuto="0" spid="200" grpId="6"/>
      <p:bldP build="whole" bldLvl="1" animBg="1" rev="0" advAuto="0" spid="198" grpId="12"/>
      <p:bldP build="whole" bldLvl="1" animBg="1" rev="0" advAuto="0" spid="204" grpId="10"/>
      <p:bldP build="whole" bldLvl="1" animBg="1" rev="0" advAuto="0" spid="202" grpId="14"/>
      <p:bldP build="whole" bldLvl="1" animBg="1" rev="0" advAuto="0" spid="218" grpId="21"/>
      <p:bldP build="whole" bldLvl="1" animBg="1" rev="0" advAuto="0" spid="235" grpId="4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us-dig.mp4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62541" y="9858700"/>
            <a:ext cx="5397501" cy="3373439"/>
          </a:xfrm>
          <a:prstGeom prst="rect">
            <a:avLst/>
          </a:prstGeom>
        </p:spPr>
      </p:pic>
      <p:pic>
        <p:nvPicPr>
          <p:cNvPr id="238" name="eu_dig.mp4"/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9303663" y="9858700"/>
            <a:ext cx="5397501" cy="3373439"/>
          </a:xfrm>
          <a:prstGeom prst="rect">
            <a:avLst/>
          </a:prstGeom>
        </p:spPr>
      </p:pic>
      <p:pic>
        <p:nvPicPr>
          <p:cNvPr id="239" name="apac_dig.mp4"/>
          <p:cNvPicPr/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0">
            <a:extLst/>
          </a:blip>
          <a:stretch>
            <a:fillRect/>
          </a:stretch>
        </p:blipFill>
        <p:spPr>
          <a:xfrm>
            <a:off x="17944785" y="9858700"/>
            <a:ext cx="5397501" cy="3373439"/>
          </a:xfrm>
          <a:prstGeom prst="rect">
            <a:avLst/>
          </a:prstGeom>
        </p:spPr>
      </p:pic>
      <p:sp>
        <p:nvSpPr>
          <p:cNvPr id="240" name="Shape 240"/>
          <p:cNvSpPr/>
          <p:nvPr/>
        </p:nvSpPr>
        <p:spPr>
          <a:xfrm>
            <a:off x="9006516" y="9514364"/>
            <a:ext cx="6588374" cy="4062110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41" name="Shape 241"/>
          <p:cNvSpPr/>
          <p:nvPr/>
        </p:nvSpPr>
        <p:spPr>
          <a:xfrm>
            <a:off x="17944785" y="9514364"/>
            <a:ext cx="6588374" cy="4062110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42" name="Shape 242"/>
          <p:cNvSpPr/>
          <p:nvPr/>
        </p:nvSpPr>
        <p:spPr>
          <a:xfrm>
            <a:off x="-528333" y="9514364"/>
            <a:ext cx="6588374" cy="4062110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43" name="Shape 243"/>
          <p:cNvSpPr/>
          <p:nvPr/>
        </p:nvSpPr>
        <p:spPr>
          <a:xfrm>
            <a:off x="20782598" y="6451617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44" name="Shape 244"/>
          <p:cNvSpPr/>
          <p:nvPr/>
        </p:nvSpPr>
        <p:spPr>
          <a:xfrm>
            <a:off x="20782598" y="6741840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45" name="Shape 245"/>
          <p:cNvSpPr/>
          <p:nvPr/>
        </p:nvSpPr>
        <p:spPr>
          <a:xfrm>
            <a:off x="20782598" y="7032965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46" name="Shape 246"/>
          <p:cNvSpPr/>
          <p:nvPr/>
        </p:nvSpPr>
        <p:spPr>
          <a:xfrm>
            <a:off x="20782598" y="7317451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47" name="Shape 247"/>
          <p:cNvSpPr/>
          <p:nvPr/>
        </p:nvSpPr>
        <p:spPr>
          <a:xfrm flipV="1">
            <a:off x="21442362" y="6349611"/>
            <a:ext cx="1" cy="1616804"/>
          </a:xfrm>
          <a:prstGeom prst="line">
            <a:avLst/>
          </a:prstGeom>
          <a:ln w="12700">
            <a:solidFill>
              <a:srgbClr val="C6C6C6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48" name="Shape 248"/>
          <p:cNvSpPr/>
          <p:nvPr/>
        </p:nvSpPr>
        <p:spPr>
          <a:xfrm>
            <a:off x="21493798" y="6451617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49" name="Shape 249"/>
          <p:cNvSpPr/>
          <p:nvPr/>
        </p:nvSpPr>
        <p:spPr>
          <a:xfrm>
            <a:off x="21493798" y="6741840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50" name="Shape 250"/>
          <p:cNvSpPr/>
          <p:nvPr/>
        </p:nvSpPr>
        <p:spPr>
          <a:xfrm>
            <a:off x="21493798" y="7032965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51" name="Shape 251"/>
          <p:cNvSpPr/>
          <p:nvPr/>
        </p:nvSpPr>
        <p:spPr>
          <a:xfrm>
            <a:off x="21493798" y="7317451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52" name="Shape 252"/>
          <p:cNvSpPr/>
          <p:nvPr/>
        </p:nvSpPr>
        <p:spPr>
          <a:xfrm>
            <a:off x="20771384" y="7604381"/>
            <a:ext cx="62672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AZ1</a:t>
            </a:r>
          </a:p>
        </p:txBody>
      </p:sp>
      <p:sp>
        <p:nvSpPr>
          <p:cNvPr id="253" name="Shape 253"/>
          <p:cNvSpPr/>
          <p:nvPr/>
        </p:nvSpPr>
        <p:spPr>
          <a:xfrm>
            <a:off x="21486621" y="7614030"/>
            <a:ext cx="62672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AZ2</a:t>
            </a:r>
          </a:p>
        </p:txBody>
      </p:sp>
      <p:sp>
        <p:nvSpPr>
          <p:cNvPr id="254" name="Shape 254"/>
          <p:cNvSpPr/>
          <p:nvPr/>
        </p:nvSpPr>
        <p:spPr>
          <a:xfrm>
            <a:off x="22116098" y="6451617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55" name="Shape 255"/>
          <p:cNvSpPr/>
          <p:nvPr/>
        </p:nvSpPr>
        <p:spPr>
          <a:xfrm>
            <a:off x="22116098" y="6741840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56" name="Shape 256"/>
          <p:cNvSpPr/>
          <p:nvPr/>
        </p:nvSpPr>
        <p:spPr>
          <a:xfrm>
            <a:off x="22116098" y="7032965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57" name="Shape 257"/>
          <p:cNvSpPr/>
          <p:nvPr/>
        </p:nvSpPr>
        <p:spPr>
          <a:xfrm>
            <a:off x="22116098" y="7317451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58" name="Shape 258"/>
          <p:cNvSpPr/>
          <p:nvPr/>
        </p:nvSpPr>
        <p:spPr>
          <a:xfrm>
            <a:off x="20160298" y="6451617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59" name="Shape 259"/>
          <p:cNvSpPr/>
          <p:nvPr/>
        </p:nvSpPr>
        <p:spPr>
          <a:xfrm>
            <a:off x="20160298" y="6741840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60" name="Shape 260"/>
          <p:cNvSpPr/>
          <p:nvPr/>
        </p:nvSpPr>
        <p:spPr>
          <a:xfrm>
            <a:off x="20160298" y="7032965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61" name="Shape 261"/>
          <p:cNvSpPr/>
          <p:nvPr/>
        </p:nvSpPr>
        <p:spPr>
          <a:xfrm>
            <a:off x="20160298" y="7317451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62" name="Shape 262"/>
          <p:cNvSpPr/>
          <p:nvPr/>
        </p:nvSpPr>
        <p:spPr>
          <a:xfrm>
            <a:off x="19128423" y="2725607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63" name="Shape 263"/>
          <p:cNvSpPr/>
          <p:nvPr/>
        </p:nvSpPr>
        <p:spPr>
          <a:xfrm>
            <a:off x="18417223" y="1859773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64" name="Shape 264"/>
          <p:cNvSpPr/>
          <p:nvPr/>
        </p:nvSpPr>
        <p:spPr>
          <a:xfrm>
            <a:off x="18417223" y="2149995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65" name="Shape 265"/>
          <p:cNvSpPr/>
          <p:nvPr/>
        </p:nvSpPr>
        <p:spPr>
          <a:xfrm>
            <a:off x="18417223" y="2441120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66" name="Shape 266"/>
          <p:cNvSpPr/>
          <p:nvPr/>
        </p:nvSpPr>
        <p:spPr>
          <a:xfrm>
            <a:off x="18417223" y="2725607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67" name="Shape 267"/>
          <p:cNvSpPr/>
          <p:nvPr/>
        </p:nvSpPr>
        <p:spPr>
          <a:xfrm flipV="1">
            <a:off x="19076987" y="1781697"/>
            <a:ext cx="1" cy="1592874"/>
          </a:xfrm>
          <a:prstGeom prst="line">
            <a:avLst/>
          </a:prstGeom>
          <a:ln w="12700">
            <a:solidFill>
              <a:srgbClr val="C6C6C6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68" name="Shape 268"/>
          <p:cNvSpPr/>
          <p:nvPr/>
        </p:nvSpPr>
        <p:spPr>
          <a:xfrm>
            <a:off x="19128423" y="1859773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69" name="Shape 269"/>
          <p:cNvSpPr/>
          <p:nvPr/>
        </p:nvSpPr>
        <p:spPr>
          <a:xfrm>
            <a:off x="19128423" y="2149995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70" name="Shape 270"/>
          <p:cNvSpPr/>
          <p:nvPr/>
        </p:nvSpPr>
        <p:spPr>
          <a:xfrm>
            <a:off x="19128423" y="2441120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71" name="Shape 271"/>
          <p:cNvSpPr/>
          <p:nvPr/>
        </p:nvSpPr>
        <p:spPr>
          <a:xfrm>
            <a:off x="18406009" y="3012536"/>
            <a:ext cx="62672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AZ1</a:t>
            </a:r>
          </a:p>
        </p:txBody>
      </p:sp>
      <p:sp>
        <p:nvSpPr>
          <p:cNvPr id="272" name="Shape 272"/>
          <p:cNvSpPr/>
          <p:nvPr/>
        </p:nvSpPr>
        <p:spPr>
          <a:xfrm>
            <a:off x="19121246" y="3022185"/>
            <a:ext cx="62672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AZ2</a:t>
            </a:r>
          </a:p>
        </p:txBody>
      </p:sp>
      <p:sp>
        <p:nvSpPr>
          <p:cNvPr id="273" name="Shape 273"/>
          <p:cNvSpPr/>
          <p:nvPr/>
        </p:nvSpPr>
        <p:spPr>
          <a:xfrm>
            <a:off x="19750723" y="1859773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74" name="Shape 274"/>
          <p:cNvSpPr/>
          <p:nvPr/>
        </p:nvSpPr>
        <p:spPr>
          <a:xfrm>
            <a:off x="19750723" y="2149995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75" name="Shape 275"/>
          <p:cNvSpPr/>
          <p:nvPr/>
        </p:nvSpPr>
        <p:spPr>
          <a:xfrm>
            <a:off x="19750723" y="2441120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76" name="Shape 276"/>
          <p:cNvSpPr/>
          <p:nvPr/>
        </p:nvSpPr>
        <p:spPr>
          <a:xfrm>
            <a:off x="19750723" y="2725607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77" name="Shape 277"/>
          <p:cNvSpPr/>
          <p:nvPr/>
        </p:nvSpPr>
        <p:spPr>
          <a:xfrm>
            <a:off x="17794923" y="1859773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78" name="Shape 278"/>
          <p:cNvSpPr/>
          <p:nvPr/>
        </p:nvSpPr>
        <p:spPr>
          <a:xfrm>
            <a:off x="17794923" y="2149995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79" name="Shape 279"/>
          <p:cNvSpPr/>
          <p:nvPr/>
        </p:nvSpPr>
        <p:spPr>
          <a:xfrm>
            <a:off x="17794923" y="2441120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80" name="Shape 280"/>
          <p:cNvSpPr/>
          <p:nvPr/>
        </p:nvSpPr>
        <p:spPr>
          <a:xfrm>
            <a:off x="17794923" y="2725607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81" name="Shape 281"/>
          <p:cNvSpPr/>
          <p:nvPr/>
        </p:nvSpPr>
        <p:spPr>
          <a:xfrm>
            <a:off x="2508885" y="6829102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82" name="Shape 282"/>
          <p:cNvSpPr/>
          <p:nvPr/>
        </p:nvSpPr>
        <p:spPr>
          <a:xfrm>
            <a:off x="2508885" y="7119325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83" name="Shape 283"/>
          <p:cNvSpPr/>
          <p:nvPr/>
        </p:nvSpPr>
        <p:spPr>
          <a:xfrm>
            <a:off x="2508885" y="7410450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84" name="Shape 284"/>
          <p:cNvSpPr/>
          <p:nvPr/>
        </p:nvSpPr>
        <p:spPr>
          <a:xfrm>
            <a:off x="2508885" y="7694936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85" name="Shape 285"/>
          <p:cNvSpPr/>
          <p:nvPr/>
        </p:nvSpPr>
        <p:spPr>
          <a:xfrm flipV="1">
            <a:off x="3168650" y="6751026"/>
            <a:ext cx="1" cy="1592874"/>
          </a:xfrm>
          <a:prstGeom prst="line">
            <a:avLst/>
          </a:prstGeom>
          <a:ln w="12700">
            <a:solidFill>
              <a:srgbClr val="C6C6C6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86" name="Shape 286"/>
          <p:cNvSpPr/>
          <p:nvPr/>
        </p:nvSpPr>
        <p:spPr>
          <a:xfrm>
            <a:off x="3220085" y="6829102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87" name="Shape 287"/>
          <p:cNvSpPr/>
          <p:nvPr/>
        </p:nvSpPr>
        <p:spPr>
          <a:xfrm>
            <a:off x="3220085" y="7119325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88" name="Shape 288"/>
          <p:cNvSpPr/>
          <p:nvPr/>
        </p:nvSpPr>
        <p:spPr>
          <a:xfrm>
            <a:off x="3220085" y="7410450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89" name="Shape 289"/>
          <p:cNvSpPr/>
          <p:nvPr/>
        </p:nvSpPr>
        <p:spPr>
          <a:xfrm>
            <a:off x="3220085" y="7694936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90" name="Shape 290"/>
          <p:cNvSpPr/>
          <p:nvPr/>
        </p:nvSpPr>
        <p:spPr>
          <a:xfrm>
            <a:off x="2497671" y="7981866"/>
            <a:ext cx="62672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AZ1</a:t>
            </a:r>
          </a:p>
        </p:txBody>
      </p:sp>
      <p:sp>
        <p:nvSpPr>
          <p:cNvPr id="291" name="Shape 291"/>
          <p:cNvSpPr/>
          <p:nvPr/>
        </p:nvSpPr>
        <p:spPr>
          <a:xfrm>
            <a:off x="3212908" y="7991515"/>
            <a:ext cx="62672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AZ2</a:t>
            </a:r>
          </a:p>
        </p:txBody>
      </p:sp>
      <p:sp>
        <p:nvSpPr>
          <p:cNvPr id="292" name="Shape 292"/>
          <p:cNvSpPr/>
          <p:nvPr/>
        </p:nvSpPr>
        <p:spPr>
          <a:xfrm>
            <a:off x="3842385" y="6829102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93" name="Shape 293"/>
          <p:cNvSpPr/>
          <p:nvPr/>
        </p:nvSpPr>
        <p:spPr>
          <a:xfrm>
            <a:off x="3842385" y="7119325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94" name="Shape 294"/>
          <p:cNvSpPr/>
          <p:nvPr/>
        </p:nvSpPr>
        <p:spPr>
          <a:xfrm>
            <a:off x="3842385" y="7410450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95" name="Shape 295"/>
          <p:cNvSpPr/>
          <p:nvPr/>
        </p:nvSpPr>
        <p:spPr>
          <a:xfrm>
            <a:off x="3842385" y="7694936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96" name="Shape 296"/>
          <p:cNvSpPr/>
          <p:nvPr/>
        </p:nvSpPr>
        <p:spPr>
          <a:xfrm>
            <a:off x="1886585" y="6829102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97" name="Shape 297"/>
          <p:cNvSpPr/>
          <p:nvPr/>
        </p:nvSpPr>
        <p:spPr>
          <a:xfrm>
            <a:off x="1886585" y="7119325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98" name="Shape 298"/>
          <p:cNvSpPr/>
          <p:nvPr/>
        </p:nvSpPr>
        <p:spPr>
          <a:xfrm>
            <a:off x="1886585" y="7410450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299" name="Shape 299"/>
          <p:cNvSpPr/>
          <p:nvPr/>
        </p:nvSpPr>
        <p:spPr>
          <a:xfrm>
            <a:off x="1886585" y="7694936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pic>
        <p:nvPicPr>
          <p:cNvPr id="300" name="pasted-image.pdf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889500" y="3443882"/>
            <a:ext cx="14605000" cy="5875819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Shape 301"/>
          <p:cNvSpPr/>
          <p:nvPr/>
        </p:nvSpPr>
        <p:spPr>
          <a:xfrm>
            <a:off x="9311640" y="407590"/>
            <a:ext cx="57607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DCDEE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DCDEE0"/>
                </a:solidFill>
              </a:rPr>
              <a:t>access and verify…</a:t>
            </a:r>
          </a:p>
        </p:txBody>
      </p:sp>
      <p:sp>
        <p:nvSpPr>
          <p:cNvPr id="302" name="Shape 302"/>
          <p:cNvSpPr/>
          <p:nvPr/>
        </p:nvSpPr>
        <p:spPr>
          <a:xfrm>
            <a:off x="2866514" y="6134100"/>
            <a:ext cx="257363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rgbClr val="D9D9D9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D9D9D9"/>
                </a:solidFill>
              </a:rPr>
              <a:t>us.pcf.steveg.co</a:t>
            </a:r>
          </a:p>
        </p:txBody>
      </p:sp>
      <p:pic>
        <p:nvPicPr>
          <p:cNvPr id="303" name="pasted-image.pdf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855026" y="5420320"/>
            <a:ext cx="1821657" cy="1464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pasted-image.pdf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4884177" y="3441700"/>
            <a:ext cx="14615646" cy="5880100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Shape 305"/>
          <p:cNvSpPr/>
          <p:nvPr/>
        </p:nvSpPr>
        <p:spPr>
          <a:xfrm>
            <a:off x="12941069" y="2495550"/>
            <a:ext cx="259212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rgbClr val="D9D9D9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D9D9D9"/>
                </a:solidFill>
              </a:rPr>
              <a:t>eu.pcf.steveg.co</a:t>
            </a:r>
          </a:p>
        </p:txBody>
      </p:sp>
      <p:pic>
        <p:nvPicPr>
          <p:cNvPr id="306" name="pasted-image.pdf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4883150" y="3441425"/>
            <a:ext cx="14617700" cy="58809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pasted-image.pdf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1983276" y="1784945"/>
            <a:ext cx="1821657" cy="1464470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Shape 308"/>
          <p:cNvSpPr/>
          <p:nvPr/>
        </p:nvSpPr>
        <p:spPr>
          <a:xfrm>
            <a:off x="20255396" y="5813425"/>
            <a:ext cx="2977465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rgbClr val="D9D9D9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D9D9D9"/>
                </a:solidFill>
              </a:rPr>
              <a:t>apac.pcf.steveg.co</a:t>
            </a:r>
          </a:p>
        </p:txBody>
      </p:sp>
      <p:pic>
        <p:nvPicPr>
          <p:cNvPr id="309" name="pasted-image.pdf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9248975" y="5102820"/>
            <a:ext cx="1821657" cy="1464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pasted-image.pdf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4883150" y="3441425"/>
            <a:ext cx="14617700" cy="5880929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Shape 311"/>
          <p:cNvSpPr/>
          <p:nvPr/>
        </p:nvSpPr>
        <p:spPr>
          <a:xfrm>
            <a:off x="2508885" y="7697787"/>
            <a:ext cx="612367" cy="280666"/>
          </a:xfrm>
          <a:prstGeom prst="rect">
            <a:avLst/>
          </a:prstGeom>
          <a:solidFill>
            <a:srgbClr val="1497F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12" name="Shape 312"/>
          <p:cNvSpPr/>
          <p:nvPr/>
        </p:nvSpPr>
        <p:spPr>
          <a:xfrm>
            <a:off x="2508885" y="6829102"/>
            <a:ext cx="612367" cy="280666"/>
          </a:xfrm>
          <a:prstGeom prst="rect">
            <a:avLst/>
          </a:prstGeom>
          <a:solidFill>
            <a:srgbClr val="1497F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13" name="Shape 313"/>
          <p:cNvSpPr/>
          <p:nvPr/>
        </p:nvSpPr>
        <p:spPr>
          <a:xfrm>
            <a:off x="1886592" y="7121687"/>
            <a:ext cx="612367" cy="280666"/>
          </a:xfrm>
          <a:prstGeom prst="rect">
            <a:avLst/>
          </a:prstGeom>
          <a:solidFill>
            <a:srgbClr val="1497F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14" name="Shape 314"/>
          <p:cNvSpPr/>
          <p:nvPr/>
        </p:nvSpPr>
        <p:spPr>
          <a:xfrm>
            <a:off x="2508885" y="7410450"/>
            <a:ext cx="612367" cy="280666"/>
          </a:xfrm>
          <a:prstGeom prst="rect">
            <a:avLst/>
          </a:prstGeom>
          <a:solidFill>
            <a:srgbClr val="1497F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15" name="Shape 315"/>
          <p:cNvSpPr/>
          <p:nvPr/>
        </p:nvSpPr>
        <p:spPr>
          <a:xfrm>
            <a:off x="1886592" y="7693263"/>
            <a:ext cx="612367" cy="280666"/>
          </a:xfrm>
          <a:prstGeom prst="rect">
            <a:avLst/>
          </a:prstGeom>
          <a:solidFill>
            <a:srgbClr val="1497F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16" name="Shape 316"/>
          <p:cNvSpPr/>
          <p:nvPr/>
        </p:nvSpPr>
        <p:spPr>
          <a:xfrm flipV="1">
            <a:off x="3168650" y="6751026"/>
            <a:ext cx="1" cy="1592874"/>
          </a:xfrm>
          <a:prstGeom prst="line">
            <a:avLst/>
          </a:prstGeom>
          <a:ln w="12700">
            <a:solidFill>
              <a:srgbClr val="C6C6C6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17" name="Shape 317"/>
          <p:cNvSpPr/>
          <p:nvPr/>
        </p:nvSpPr>
        <p:spPr>
          <a:xfrm>
            <a:off x="3220085" y="7405687"/>
            <a:ext cx="612367" cy="280666"/>
          </a:xfrm>
          <a:prstGeom prst="rect">
            <a:avLst/>
          </a:prstGeom>
          <a:solidFill>
            <a:srgbClr val="1497F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18" name="Shape 318"/>
          <p:cNvSpPr/>
          <p:nvPr/>
        </p:nvSpPr>
        <p:spPr>
          <a:xfrm>
            <a:off x="3220085" y="6829102"/>
            <a:ext cx="612367" cy="280666"/>
          </a:xfrm>
          <a:prstGeom prst="rect">
            <a:avLst/>
          </a:prstGeom>
          <a:solidFill>
            <a:srgbClr val="1497F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19" name="Shape 319"/>
          <p:cNvSpPr/>
          <p:nvPr/>
        </p:nvSpPr>
        <p:spPr>
          <a:xfrm>
            <a:off x="3220085" y="7119325"/>
            <a:ext cx="612367" cy="280666"/>
          </a:xfrm>
          <a:prstGeom prst="rect">
            <a:avLst/>
          </a:prstGeom>
          <a:solidFill>
            <a:srgbClr val="1497F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20" name="Shape 320"/>
          <p:cNvSpPr/>
          <p:nvPr/>
        </p:nvSpPr>
        <p:spPr>
          <a:xfrm>
            <a:off x="3842385" y="7399990"/>
            <a:ext cx="612367" cy="280666"/>
          </a:xfrm>
          <a:prstGeom prst="rect">
            <a:avLst/>
          </a:prstGeom>
          <a:solidFill>
            <a:srgbClr val="1497F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21" name="Shape 321"/>
          <p:cNvSpPr/>
          <p:nvPr/>
        </p:nvSpPr>
        <p:spPr>
          <a:xfrm>
            <a:off x="3842385" y="7693263"/>
            <a:ext cx="612367" cy="280666"/>
          </a:xfrm>
          <a:prstGeom prst="rect">
            <a:avLst/>
          </a:prstGeom>
          <a:solidFill>
            <a:srgbClr val="1497F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22" name="Shape 322"/>
          <p:cNvSpPr/>
          <p:nvPr/>
        </p:nvSpPr>
        <p:spPr>
          <a:xfrm>
            <a:off x="2497671" y="7981866"/>
            <a:ext cx="62672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AZ1</a:t>
            </a:r>
          </a:p>
        </p:txBody>
      </p:sp>
      <p:sp>
        <p:nvSpPr>
          <p:cNvPr id="323" name="Shape 323"/>
          <p:cNvSpPr/>
          <p:nvPr/>
        </p:nvSpPr>
        <p:spPr>
          <a:xfrm>
            <a:off x="3212908" y="7991515"/>
            <a:ext cx="62672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AZ2</a:t>
            </a:r>
          </a:p>
        </p:txBody>
      </p:sp>
      <p:sp>
        <p:nvSpPr>
          <p:cNvPr id="324" name="Shape 324"/>
          <p:cNvSpPr/>
          <p:nvPr/>
        </p:nvSpPr>
        <p:spPr>
          <a:xfrm>
            <a:off x="18418810" y="2728458"/>
            <a:ext cx="612367" cy="280666"/>
          </a:xfrm>
          <a:prstGeom prst="rect">
            <a:avLst/>
          </a:prstGeom>
          <a:solidFill>
            <a:srgbClr val="F8EF7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25" name="Shape 325"/>
          <p:cNvSpPr/>
          <p:nvPr/>
        </p:nvSpPr>
        <p:spPr>
          <a:xfrm>
            <a:off x="18418810" y="1859773"/>
            <a:ext cx="612367" cy="280666"/>
          </a:xfrm>
          <a:prstGeom prst="rect">
            <a:avLst/>
          </a:prstGeom>
          <a:solidFill>
            <a:srgbClr val="F8EF7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26" name="Shape 326"/>
          <p:cNvSpPr/>
          <p:nvPr/>
        </p:nvSpPr>
        <p:spPr>
          <a:xfrm>
            <a:off x="17794923" y="2149182"/>
            <a:ext cx="612366" cy="280666"/>
          </a:xfrm>
          <a:prstGeom prst="rect">
            <a:avLst/>
          </a:prstGeom>
          <a:solidFill>
            <a:srgbClr val="F8EF7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27" name="Shape 327"/>
          <p:cNvSpPr/>
          <p:nvPr/>
        </p:nvSpPr>
        <p:spPr>
          <a:xfrm>
            <a:off x="18418810" y="2441120"/>
            <a:ext cx="612367" cy="280666"/>
          </a:xfrm>
          <a:prstGeom prst="rect">
            <a:avLst/>
          </a:prstGeom>
          <a:solidFill>
            <a:srgbClr val="F8EF7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28" name="Shape 328"/>
          <p:cNvSpPr/>
          <p:nvPr/>
        </p:nvSpPr>
        <p:spPr>
          <a:xfrm>
            <a:off x="17794923" y="2724242"/>
            <a:ext cx="612366" cy="280666"/>
          </a:xfrm>
          <a:prstGeom prst="rect">
            <a:avLst/>
          </a:prstGeom>
          <a:solidFill>
            <a:srgbClr val="F8EF7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29" name="Shape 329"/>
          <p:cNvSpPr/>
          <p:nvPr/>
        </p:nvSpPr>
        <p:spPr>
          <a:xfrm>
            <a:off x="19750723" y="1864858"/>
            <a:ext cx="612366" cy="280666"/>
          </a:xfrm>
          <a:prstGeom prst="rect">
            <a:avLst/>
          </a:prstGeom>
          <a:solidFill>
            <a:srgbClr val="F8EF7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30" name="Shape 330"/>
          <p:cNvSpPr/>
          <p:nvPr/>
        </p:nvSpPr>
        <p:spPr>
          <a:xfrm>
            <a:off x="19130010" y="1859773"/>
            <a:ext cx="612367" cy="280666"/>
          </a:xfrm>
          <a:prstGeom prst="rect">
            <a:avLst/>
          </a:prstGeom>
          <a:solidFill>
            <a:srgbClr val="F8EF7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31" name="Shape 331"/>
          <p:cNvSpPr/>
          <p:nvPr/>
        </p:nvSpPr>
        <p:spPr>
          <a:xfrm>
            <a:off x="19130010" y="2149995"/>
            <a:ext cx="612367" cy="280666"/>
          </a:xfrm>
          <a:prstGeom prst="rect">
            <a:avLst/>
          </a:prstGeom>
          <a:solidFill>
            <a:srgbClr val="F8EF7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32" name="Shape 332"/>
          <p:cNvSpPr/>
          <p:nvPr/>
        </p:nvSpPr>
        <p:spPr>
          <a:xfrm>
            <a:off x="19130010" y="2441120"/>
            <a:ext cx="612367" cy="280666"/>
          </a:xfrm>
          <a:prstGeom prst="rect">
            <a:avLst/>
          </a:prstGeom>
          <a:solidFill>
            <a:srgbClr val="F8EF7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33" name="Shape 333"/>
          <p:cNvSpPr/>
          <p:nvPr/>
        </p:nvSpPr>
        <p:spPr>
          <a:xfrm>
            <a:off x="19747207" y="2724242"/>
            <a:ext cx="612366" cy="280666"/>
          </a:xfrm>
          <a:prstGeom prst="rect">
            <a:avLst/>
          </a:prstGeom>
          <a:solidFill>
            <a:srgbClr val="F8EF7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34" name="Shape 334"/>
          <p:cNvSpPr/>
          <p:nvPr/>
        </p:nvSpPr>
        <p:spPr>
          <a:xfrm>
            <a:off x="20170224" y="6456449"/>
            <a:ext cx="612367" cy="280666"/>
          </a:xfrm>
          <a:prstGeom prst="rect">
            <a:avLst/>
          </a:prstGeom>
          <a:solidFill>
            <a:srgbClr val="009E18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35" name="Shape 335"/>
          <p:cNvSpPr/>
          <p:nvPr/>
        </p:nvSpPr>
        <p:spPr>
          <a:xfrm>
            <a:off x="20782590" y="6451617"/>
            <a:ext cx="612367" cy="280666"/>
          </a:xfrm>
          <a:prstGeom prst="rect">
            <a:avLst/>
          </a:prstGeom>
          <a:solidFill>
            <a:srgbClr val="009E18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36" name="Shape 336"/>
          <p:cNvSpPr/>
          <p:nvPr/>
        </p:nvSpPr>
        <p:spPr>
          <a:xfrm>
            <a:off x="20159073" y="6744202"/>
            <a:ext cx="612367" cy="280666"/>
          </a:xfrm>
          <a:prstGeom prst="rect">
            <a:avLst/>
          </a:prstGeom>
          <a:solidFill>
            <a:srgbClr val="009E18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37" name="Shape 337"/>
          <p:cNvSpPr/>
          <p:nvPr/>
        </p:nvSpPr>
        <p:spPr>
          <a:xfrm>
            <a:off x="20782590" y="7032965"/>
            <a:ext cx="612367" cy="280666"/>
          </a:xfrm>
          <a:prstGeom prst="rect">
            <a:avLst/>
          </a:prstGeom>
          <a:solidFill>
            <a:srgbClr val="009E18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38" name="Shape 338"/>
          <p:cNvSpPr/>
          <p:nvPr/>
        </p:nvSpPr>
        <p:spPr>
          <a:xfrm>
            <a:off x="20782590" y="7317451"/>
            <a:ext cx="612367" cy="280666"/>
          </a:xfrm>
          <a:prstGeom prst="rect">
            <a:avLst/>
          </a:prstGeom>
          <a:solidFill>
            <a:srgbClr val="009E18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39" name="Shape 339"/>
          <p:cNvSpPr/>
          <p:nvPr/>
        </p:nvSpPr>
        <p:spPr>
          <a:xfrm>
            <a:off x="21493790" y="6748802"/>
            <a:ext cx="612367" cy="280666"/>
          </a:xfrm>
          <a:prstGeom prst="rect">
            <a:avLst/>
          </a:prstGeom>
          <a:solidFill>
            <a:srgbClr val="009E18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40" name="Shape 340"/>
          <p:cNvSpPr/>
          <p:nvPr/>
        </p:nvSpPr>
        <p:spPr>
          <a:xfrm>
            <a:off x="21493790" y="6451617"/>
            <a:ext cx="612367" cy="280666"/>
          </a:xfrm>
          <a:prstGeom prst="rect">
            <a:avLst/>
          </a:prstGeom>
          <a:solidFill>
            <a:srgbClr val="009E18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41" name="Shape 341"/>
          <p:cNvSpPr/>
          <p:nvPr/>
        </p:nvSpPr>
        <p:spPr>
          <a:xfrm>
            <a:off x="22116098" y="6744202"/>
            <a:ext cx="612366" cy="280666"/>
          </a:xfrm>
          <a:prstGeom prst="rect">
            <a:avLst/>
          </a:prstGeom>
          <a:solidFill>
            <a:srgbClr val="009E18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42" name="Shape 342"/>
          <p:cNvSpPr/>
          <p:nvPr/>
        </p:nvSpPr>
        <p:spPr>
          <a:xfrm>
            <a:off x="22116098" y="7017680"/>
            <a:ext cx="612366" cy="280666"/>
          </a:xfrm>
          <a:prstGeom prst="rect">
            <a:avLst/>
          </a:prstGeom>
          <a:solidFill>
            <a:srgbClr val="009E18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43" name="Shape 343"/>
          <p:cNvSpPr/>
          <p:nvPr/>
        </p:nvSpPr>
        <p:spPr>
          <a:xfrm>
            <a:off x="21493790" y="7317451"/>
            <a:ext cx="612367" cy="280666"/>
          </a:xfrm>
          <a:prstGeom prst="rect">
            <a:avLst/>
          </a:prstGeom>
          <a:solidFill>
            <a:srgbClr val="009E18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44" name="Shape 344"/>
          <p:cNvSpPr/>
          <p:nvPr/>
        </p:nvSpPr>
        <p:spPr>
          <a:xfrm>
            <a:off x="978217" y="1636712"/>
            <a:ext cx="399669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D9D9D9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D9D9D9"/>
                </a:solidFill>
              </a:rPr>
              <a:t>pcf.steveg.co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nodeType="afterEffect" presetClass="exit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1" dur="1000" fill="hold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nodeType="afterEffect" presetClass="mediacall" presetSubtype="0" presetID="1" grpId="3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0" fill="hold"/>
                                        <p:tgtEl>
                                          <p:spTgt spid="2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nodeType="afterEffect" presetClass="exit" presetSubtype="0" presetID="9" grpId="4" fill="hold">
                                  <p:stCondLst>
                                    <p:cond delay="1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8" dur="1000" fill="hold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nodeType="afterEffect" presetClass="mediacall" presetSubtype="0" presetID="1" grpId="5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0" fill="hold"/>
                                        <p:tgtEl>
                                          <p:spTgt spid="2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nodeType="afterEffect" presetClass="exit" presetSubtype="0" presetID="9" grpId="6" fill="hold">
                                  <p:stCondLst>
                                    <p:cond delay="1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5" dur="1000" fill="hold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000"/>
                            </p:stCondLst>
                            <p:childTnLst>
                              <p:par>
                                <p:cTn id="28" nodeType="afterEffect" presetClass="mediacall" presetSubtype="0" presetID="1" grpId="7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0" fill="hold"/>
                                        <p:tgtEl>
                                          <p:spTgt spid="2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30" fill="hold" display="0">
                  <p:stCondLst>
                    <p:cond delay="indefinite"/>
                  </p:stCondLst>
                </p:cTn>
                <p:tgtEl>
                  <p:spTgt spid="238"/>
                </p:tgtEl>
              </p:cMediaNode>
            </p:video>
            <p:video fullScrn="0">
              <p:cMediaNode mute="0" showWhenStopped="1" numSld="1" vol="100000">
                <p:cTn id="31" fill="hold" display="0">
                  <p:stCondLst>
                    <p:cond delay="indefinite"/>
                  </p:stCondLst>
                </p:cTn>
                <p:tgtEl>
                  <p:spTgt spid="239"/>
                </p:tgtEl>
              </p:cMediaNode>
            </p:video>
            <p:video fullScrn="0">
              <p:cMediaNode mute="0" showWhenStopped="1" numSld="1" vol="100000">
                <p:cTn id="32" fill="hold" display="0">
                  <p:stCondLst>
                    <p:cond delay="indefinite"/>
                  </p:stCondLst>
                </p:cTn>
                <p:tgtEl>
                  <p:spTgt spid="237"/>
                </p:tgtEl>
              </p:cMediaNode>
            </p:video>
          </p:childTnLst>
        </p:cTn>
      </p:par>
    </p:tnLst>
    <p:bldLst>
      <p:bldP build="whole" bldLvl="1" animBg="1" rev="0" advAuto="0" spid="301" grpId="1"/>
      <p:bldP build="whole" bldLvl="1" animBg="1" rev="0" advAuto="0" spid="242" grpId="2"/>
      <p:bldP build="whole" bldLvl="1" animBg="1" rev="0" advAuto="0" spid="241" grpId="6"/>
      <p:bldP build="whole" bldLvl="1" animBg="1" rev="0" advAuto="0" spid="240" grpId="4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/>
        </p:nvSpPr>
        <p:spPr>
          <a:xfrm>
            <a:off x="20377785" y="1863402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47" name="Shape 347"/>
          <p:cNvSpPr/>
          <p:nvPr/>
        </p:nvSpPr>
        <p:spPr>
          <a:xfrm>
            <a:off x="20377785" y="2153625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48" name="Shape 348"/>
          <p:cNvSpPr/>
          <p:nvPr/>
        </p:nvSpPr>
        <p:spPr>
          <a:xfrm>
            <a:off x="20377785" y="2437432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49" name="Shape 349"/>
          <p:cNvSpPr/>
          <p:nvPr/>
        </p:nvSpPr>
        <p:spPr>
          <a:xfrm>
            <a:off x="20377785" y="2724447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50" name="Shape 350"/>
          <p:cNvSpPr/>
          <p:nvPr/>
        </p:nvSpPr>
        <p:spPr>
          <a:xfrm>
            <a:off x="17176523" y="1863402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51" name="Shape 351"/>
          <p:cNvSpPr/>
          <p:nvPr/>
        </p:nvSpPr>
        <p:spPr>
          <a:xfrm>
            <a:off x="17176523" y="2153625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52" name="Shape 352"/>
          <p:cNvSpPr/>
          <p:nvPr/>
        </p:nvSpPr>
        <p:spPr>
          <a:xfrm>
            <a:off x="17176523" y="2437432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53" name="Shape 353"/>
          <p:cNvSpPr/>
          <p:nvPr/>
        </p:nvSpPr>
        <p:spPr>
          <a:xfrm>
            <a:off x="17176523" y="2724447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54" name="Shape 354"/>
          <p:cNvSpPr/>
          <p:nvPr/>
        </p:nvSpPr>
        <p:spPr>
          <a:xfrm>
            <a:off x="1264285" y="6968802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55" name="Shape 355"/>
          <p:cNvSpPr/>
          <p:nvPr/>
        </p:nvSpPr>
        <p:spPr>
          <a:xfrm>
            <a:off x="1264285" y="7259025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56" name="Shape 356"/>
          <p:cNvSpPr/>
          <p:nvPr/>
        </p:nvSpPr>
        <p:spPr>
          <a:xfrm>
            <a:off x="1264285" y="7542832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57" name="Shape 357"/>
          <p:cNvSpPr/>
          <p:nvPr/>
        </p:nvSpPr>
        <p:spPr>
          <a:xfrm>
            <a:off x="1264285" y="7829847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58" name="Shape 358"/>
          <p:cNvSpPr/>
          <p:nvPr/>
        </p:nvSpPr>
        <p:spPr>
          <a:xfrm>
            <a:off x="4464685" y="6968802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pic>
        <p:nvPicPr>
          <p:cNvPr id="359" name="eu-bosh_deploy_2.mp4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0197640" y="9809441"/>
            <a:ext cx="5397501" cy="3373439"/>
          </a:xfrm>
          <a:prstGeom prst="rect">
            <a:avLst/>
          </a:prstGeom>
        </p:spPr>
      </p:pic>
      <p:sp>
        <p:nvSpPr>
          <p:cNvPr id="360" name="Shape 360"/>
          <p:cNvSpPr/>
          <p:nvPr/>
        </p:nvSpPr>
        <p:spPr>
          <a:xfrm>
            <a:off x="9602203" y="9387064"/>
            <a:ext cx="6588374" cy="4062109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pic>
        <p:nvPicPr>
          <p:cNvPr id="361" name="eu-cf_scale.mp4"/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10197640" y="9731399"/>
            <a:ext cx="5397501" cy="3373439"/>
          </a:xfrm>
          <a:prstGeom prst="rect">
            <a:avLst/>
          </a:prstGeom>
        </p:spPr>
      </p:pic>
      <p:sp>
        <p:nvSpPr>
          <p:cNvPr id="362" name="Shape 362"/>
          <p:cNvSpPr/>
          <p:nvPr/>
        </p:nvSpPr>
        <p:spPr>
          <a:xfrm>
            <a:off x="9602203" y="9387064"/>
            <a:ext cx="6588374" cy="4062109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pic>
        <p:nvPicPr>
          <p:cNvPr id="363" name="us-bosh_deploy_2.mp4"/>
          <p:cNvPicPr/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0">
            <a:extLst/>
          </a:blip>
          <a:stretch>
            <a:fillRect/>
          </a:stretch>
        </p:blipFill>
        <p:spPr>
          <a:xfrm>
            <a:off x="471918" y="9790143"/>
            <a:ext cx="5397501" cy="3373439"/>
          </a:xfrm>
          <a:prstGeom prst="rect">
            <a:avLst/>
          </a:prstGeom>
        </p:spPr>
      </p:pic>
      <p:sp>
        <p:nvSpPr>
          <p:cNvPr id="364" name="Shape 364"/>
          <p:cNvSpPr/>
          <p:nvPr/>
        </p:nvSpPr>
        <p:spPr>
          <a:xfrm>
            <a:off x="-463561" y="9387064"/>
            <a:ext cx="6588374" cy="4062109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pic>
        <p:nvPicPr>
          <p:cNvPr id="365" name="us-scale.mp4"/>
          <p:cNvPicPr/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3">
            <a:extLst/>
          </a:blip>
          <a:stretch>
            <a:fillRect/>
          </a:stretch>
        </p:blipFill>
        <p:spPr>
          <a:xfrm>
            <a:off x="471918" y="9809441"/>
            <a:ext cx="5397501" cy="3373439"/>
          </a:xfrm>
          <a:prstGeom prst="rect">
            <a:avLst/>
          </a:prstGeom>
        </p:spPr>
      </p:pic>
      <p:sp>
        <p:nvSpPr>
          <p:cNvPr id="366" name="Shape 366"/>
          <p:cNvSpPr/>
          <p:nvPr/>
        </p:nvSpPr>
        <p:spPr>
          <a:xfrm>
            <a:off x="-528333" y="9391665"/>
            <a:ext cx="6588374" cy="4062110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67" name="Shape 367"/>
          <p:cNvSpPr/>
          <p:nvPr/>
        </p:nvSpPr>
        <p:spPr>
          <a:xfrm>
            <a:off x="20782598" y="6583702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68" name="Shape 368"/>
          <p:cNvSpPr/>
          <p:nvPr/>
        </p:nvSpPr>
        <p:spPr>
          <a:xfrm>
            <a:off x="20782598" y="6870717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69" name="Shape 369"/>
          <p:cNvSpPr/>
          <p:nvPr/>
        </p:nvSpPr>
        <p:spPr>
          <a:xfrm>
            <a:off x="20782598" y="7160940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70" name="Shape 370"/>
          <p:cNvSpPr/>
          <p:nvPr/>
        </p:nvSpPr>
        <p:spPr>
          <a:xfrm>
            <a:off x="20782598" y="7452065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71" name="Shape 371"/>
          <p:cNvSpPr/>
          <p:nvPr/>
        </p:nvSpPr>
        <p:spPr>
          <a:xfrm>
            <a:off x="20782598" y="7736551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72" name="Shape 372"/>
          <p:cNvSpPr/>
          <p:nvPr/>
        </p:nvSpPr>
        <p:spPr>
          <a:xfrm flipV="1">
            <a:off x="21442362" y="6489321"/>
            <a:ext cx="1" cy="1896194"/>
          </a:xfrm>
          <a:prstGeom prst="line">
            <a:avLst/>
          </a:prstGeom>
          <a:ln w="12700">
            <a:solidFill>
              <a:srgbClr val="C6C6C6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73" name="Shape 373"/>
          <p:cNvSpPr/>
          <p:nvPr/>
        </p:nvSpPr>
        <p:spPr>
          <a:xfrm>
            <a:off x="21493798" y="6583702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74" name="Shape 374"/>
          <p:cNvSpPr/>
          <p:nvPr/>
        </p:nvSpPr>
        <p:spPr>
          <a:xfrm>
            <a:off x="21493798" y="6870717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75" name="Shape 375"/>
          <p:cNvSpPr/>
          <p:nvPr/>
        </p:nvSpPr>
        <p:spPr>
          <a:xfrm>
            <a:off x="21493798" y="7160940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76" name="Shape 376"/>
          <p:cNvSpPr/>
          <p:nvPr/>
        </p:nvSpPr>
        <p:spPr>
          <a:xfrm>
            <a:off x="21493798" y="7452065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77" name="Shape 377"/>
          <p:cNvSpPr/>
          <p:nvPr/>
        </p:nvSpPr>
        <p:spPr>
          <a:xfrm>
            <a:off x="21493798" y="7736551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78" name="Shape 378"/>
          <p:cNvSpPr/>
          <p:nvPr/>
        </p:nvSpPr>
        <p:spPr>
          <a:xfrm>
            <a:off x="20771384" y="8023481"/>
            <a:ext cx="62672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AZ1</a:t>
            </a:r>
          </a:p>
        </p:txBody>
      </p:sp>
      <p:sp>
        <p:nvSpPr>
          <p:cNvPr id="379" name="Shape 379"/>
          <p:cNvSpPr/>
          <p:nvPr/>
        </p:nvSpPr>
        <p:spPr>
          <a:xfrm>
            <a:off x="21486621" y="8033130"/>
            <a:ext cx="62672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AZ2</a:t>
            </a:r>
          </a:p>
        </p:txBody>
      </p:sp>
      <p:sp>
        <p:nvSpPr>
          <p:cNvPr id="380" name="Shape 380"/>
          <p:cNvSpPr/>
          <p:nvPr/>
        </p:nvSpPr>
        <p:spPr>
          <a:xfrm>
            <a:off x="22116098" y="6583702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81" name="Shape 381"/>
          <p:cNvSpPr/>
          <p:nvPr/>
        </p:nvSpPr>
        <p:spPr>
          <a:xfrm>
            <a:off x="22116098" y="6870717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82" name="Shape 382"/>
          <p:cNvSpPr/>
          <p:nvPr/>
        </p:nvSpPr>
        <p:spPr>
          <a:xfrm>
            <a:off x="22116098" y="7160940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83" name="Shape 383"/>
          <p:cNvSpPr/>
          <p:nvPr/>
        </p:nvSpPr>
        <p:spPr>
          <a:xfrm>
            <a:off x="22116098" y="7452065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84" name="Shape 384"/>
          <p:cNvSpPr/>
          <p:nvPr/>
        </p:nvSpPr>
        <p:spPr>
          <a:xfrm>
            <a:off x="22116098" y="7736551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85" name="Shape 385"/>
          <p:cNvSpPr/>
          <p:nvPr/>
        </p:nvSpPr>
        <p:spPr>
          <a:xfrm>
            <a:off x="20160298" y="6583702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86" name="Shape 386"/>
          <p:cNvSpPr/>
          <p:nvPr/>
        </p:nvSpPr>
        <p:spPr>
          <a:xfrm>
            <a:off x="20160298" y="6870717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87" name="Shape 387"/>
          <p:cNvSpPr/>
          <p:nvPr/>
        </p:nvSpPr>
        <p:spPr>
          <a:xfrm>
            <a:off x="20160298" y="7160940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88" name="Shape 388"/>
          <p:cNvSpPr/>
          <p:nvPr/>
        </p:nvSpPr>
        <p:spPr>
          <a:xfrm>
            <a:off x="20160298" y="7452065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89" name="Shape 389"/>
          <p:cNvSpPr/>
          <p:nvPr/>
        </p:nvSpPr>
        <p:spPr>
          <a:xfrm>
            <a:off x="20160298" y="7736551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90" name="Shape 390"/>
          <p:cNvSpPr/>
          <p:nvPr/>
        </p:nvSpPr>
        <p:spPr>
          <a:xfrm>
            <a:off x="19128423" y="2725607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91" name="Shape 391"/>
          <p:cNvSpPr/>
          <p:nvPr/>
        </p:nvSpPr>
        <p:spPr>
          <a:xfrm>
            <a:off x="18417223" y="1859773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92" name="Shape 392"/>
          <p:cNvSpPr/>
          <p:nvPr/>
        </p:nvSpPr>
        <p:spPr>
          <a:xfrm>
            <a:off x="18417223" y="2149995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93" name="Shape 393"/>
          <p:cNvSpPr/>
          <p:nvPr/>
        </p:nvSpPr>
        <p:spPr>
          <a:xfrm>
            <a:off x="18417223" y="2441120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94" name="Shape 394"/>
          <p:cNvSpPr/>
          <p:nvPr/>
        </p:nvSpPr>
        <p:spPr>
          <a:xfrm>
            <a:off x="18417223" y="2725607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95" name="Shape 395"/>
          <p:cNvSpPr/>
          <p:nvPr/>
        </p:nvSpPr>
        <p:spPr>
          <a:xfrm flipV="1">
            <a:off x="19076987" y="1781697"/>
            <a:ext cx="1" cy="1592874"/>
          </a:xfrm>
          <a:prstGeom prst="line">
            <a:avLst/>
          </a:prstGeom>
          <a:ln w="12700">
            <a:solidFill>
              <a:srgbClr val="C6C6C6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96" name="Shape 396"/>
          <p:cNvSpPr/>
          <p:nvPr/>
        </p:nvSpPr>
        <p:spPr>
          <a:xfrm>
            <a:off x="19128423" y="1859773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97" name="Shape 397"/>
          <p:cNvSpPr/>
          <p:nvPr/>
        </p:nvSpPr>
        <p:spPr>
          <a:xfrm>
            <a:off x="19128423" y="2149995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98" name="Shape 398"/>
          <p:cNvSpPr/>
          <p:nvPr/>
        </p:nvSpPr>
        <p:spPr>
          <a:xfrm>
            <a:off x="19128423" y="2441120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399" name="Shape 399"/>
          <p:cNvSpPr/>
          <p:nvPr/>
        </p:nvSpPr>
        <p:spPr>
          <a:xfrm>
            <a:off x="18406009" y="3012536"/>
            <a:ext cx="62672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AZ1</a:t>
            </a:r>
          </a:p>
        </p:txBody>
      </p:sp>
      <p:sp>
        <p:nvSpPr>
          <p:cNvPr id="400" name="Shape 400"/>
          <p:cNvSpPr/>
          <p:nvPr/>
        </p:nvSpPr>
        <p:spPr>
          <a:xfrm>
            <a:off x="19121246" y="3022185"/>
            <a:ext cx="62672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AZ2</a:t>
            </a:r>
          </a:p>
        </p:txBody>
      </p:sp>
      <p:sp>
        <p:nvSpPr>
          <p:cNvPr id="401" name="Shape 401"/>
          <p:cNvSpPr/>
          <p:nvPr/>
        </p:nvSpPr>
        <p:spPr>
          <a:xfrm>
            <a:off x="19750723" y="1859773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02" name="Shape 402"/>
          <p:cNvSpPr/>
          <p:nvPr/>
        </p:nvSpPr>
        <p:spPr>
          <a:xfrm>
            <a:off x="19750723" y="2149995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03" name="Shape 403"/>
          <p:cNvSpPr/>
          <p:nvPr/>
        </p:nvSpPr>
        <p:spPr>
          <a:xfrm>
            <a:off x="19750723" y="2441120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04" name="Shape 404"/>
          <p:cNvSpPr/>
          <p:nvPr/>
        </p:nvSpPr>
        <p:spPr>
          <a:xfrm>
            <a:off x="19750723" y="2725607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05" name="Shape 405"/>
          <p:cNvSpPr/>
          <p:nvPr/>
        </p:nvSpPr>
        <p:spPr>
          <a:xfrm>
            <a:off x="17794923" y="1859773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06" name="Shape 406"/>
          <p:cNvSpPr/>
          <p:nvPr/>
        </p:nvSpPr>
        <p:spPr>
          <a:xfrm>
            <a:off x="17794923" y="2149995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07" name="Shape 407"/>
          <p:cNvSpPr/>
          <p:nvPr/>
        </p:nvSpPr>
        <p:spPr>
          <a:xfrm>
            <a:off x="17794923" y="2441120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08" name="Shape 408"/>
          <p:cNvSpPr/>
          <p:nvPr/>
        </p:nvSpPr>
        <p:spPr>
          <a:xfrm>
            <a:off x="17794923" y="2725607"/>
            <a:ext cx="612366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09" name="Shape 409"/>
          <p:cNvSpPr/>
          <p:nvPr/>
        </p:nvSpPr>
        <p:spPr>
          <a:xfrm>
            <a:off x="2508885" y="6968802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10" name="Shape 410"/>
          <p:cNvSpPr/>
          <p:nvPr/>
        </p:nvSpPr>
        <p:spPr>
          <a:xfrm>
            <a:off x="2508885" y="7259025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11" name="Shape 411"/>
          <p:cNvSpPr/>
          <p:nvPr/>
        </p:nvSpPr>
        <p:spPr>
          <a:xfrm>
            <a:off x="2508885" y="7550150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12" name="Shape 412"/>
          <p:cNvSpPr/>
          <p:nvPr/>
        </p:nvSpPr>
        <p:spPr>
          <a:xfrm>
            <a:off x="2508885" y="7834636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13" name="Shape 413"/>
          <p:cNvSpPr/>
          <p:nvPr/>
        </p:nvSpPr>
        <p:spPr>
          <a:xfrm flipV="1">
            <a:off x="3168650" y="6890726"/>
            <a:ext cx="1" cy="1592874"/>
          </a:xfrm>
          <a:prstGeom prst="line">
            <a:avLst/>
          </a:prstGeom>
          <a:ln w="12700">
            <a:solidFill>
              <a:srgbClr val="C6C6C6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14" name="Shape 414"/>
          <p:cNvSpPr/>
          <p:nvPr/>
        </p:nvSpPr>
        <p:spPr>
          <a:xfrm>
            <a:off x="3220085" y="6968802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15" name="Shape 415"/>
          <p:cNvSpPr/>
          <p:nvPr/>
        </p:nvSpPr>
        <p:spPr>
          <a:xfrm>
            <a:off x="3220085" y="7259025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16" name="Shape 416"/>
          <p:cNvSpPr/>
          <p:nvPr/>
        </p:nvSpPr>
        <p:spPr>
          <a:xfrm>
            <a:off x="3220085" y="7550150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17" name="Shape 417"/>
          <p:cNvSpPr/>
          <p:nvPr/>
        </p:nvSpPr>
        <p:spPr>
          <a:xfrm>
            <a:off x="3220085" y="7834636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18" name="Shape 418"/>
          <p:cNvSpPr/>
          <p:nvPr/>
        </p:nvSpPr>
        <p:spPr>
          <a:xfrm>
            <a:off x="2497671" y="8121566"/>
            <a:ext cx="62672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AZ1</a:t>
            </a:r>
          </a:p>
        </p:txBody>
      </p:sp>
      <p:sp>
        <p:nvSpPr>
          <p:cNvPr id="419" name="Shape 419"/>
          <p:cNvSpPr/>
          <p:nvPr/>
        </p:nvSpPr>
        <p:spPr>
          <a:xfrm>
            <a:off x="3212908" y="8131215"/>
            <a:ext cx="62672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AZ2</a:t>
            </a:r>
          </a:p>
        </p:txBody>
      </p:sp>
      <p:sp>
        <p:nvSpPr>
          <p:cNvPr id="420" name="Shape 420"/>
          <p:cNvSpPr/>
          <p:nvPr/>
        </p:nvSpPr>
        <p:spPr>
          <a:xfrm>
            <a:off x="3842385" y="6968802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21" name="Shape 421"/>
          <p:cNvSpPr/>
          <p:nvPr/>
        </p:nvSpPr>
        <p:spPr>
          <a:xfrm>
            <a:off x="3842385" y="7259025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22" name="Shape 422"/>
          <p:cNvSpPr/>
          <p:nvPr/>
        </p:nvSpPr>
        <p:spPr>
          <a:xfrm>
            <a:off x="3842385" y="7550150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23" name="Shape 423"/>
          <p:cNvSpPr/>
          <p:nvPr/>
        </p:nvSpPr>
        <p:spPr>
          <a:xfrm>
            <a:off x="3842385" y="7834636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24" name="Shape 424"/>
          <p:cNvSpPr/>
          <p:nvPr/>
        </p:nvSpPr>
        <p:spPr>
          <a:xfrm>
            <a:off x="1886585" y="6968802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25" name="Shape 425"/>
          <p:cNvSpPr/>
          <p:nvPr/>
        </p:nvSpPr>
        <p:spPr>
          <a:xfrm>
            <a:off x="1886585" y="7259025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26" name="Shape 426"/>
          <p:cNvSpPr/>
          <p:nvPr/>
        </p:nvSpPr>
        <p:spPr>
          <a:xfrm>
            <a:off x="1886585" y="7550150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27" name="Shape 427"/>
          <p:cNvSpPr/>
          <p:nvPr/>
        </p:nvSpPr>
        <p:spPr>
          <a:xfrm>
            <a:off x="1886585" y="7834636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pic>
        <p:nvPicPr>
          <p:cNvPr id="428" name="pasted-image.pdf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4889500" y="3443882"/>
            <a:ext cx="14605000" cy="5875819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Shape 429"/>
          <p:cNvSpPr/>
          <p:nvPr/>
        </p:nvSpPr>
        <p:spPr>
          <a:xfrm>
            <a:off x="8053703" y="407590"/>
            <a:ext cx="827659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28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000">
                <a:solidFill>
                  <a:srgbClr val="FF2800"/>
                </a:solidFill>
              </a:rPr>
              <a:t>APAC REGIONAL FAILURE</a:t>
            </a:r>
          </a:p>
        </p:txBody>
      </p:sp>
      <p:sp>
        <p:nvSpPr>
          <p:cNvPr id="430" name="Shape 430"/>
          <p:cNvSpPr/>
          <p:nvPr/>
        </p:nvSpPr>
        <p:spPr>
          <a:xfrm>
            <a:off x="2866514" y="6134100"/>
            <a:ext cx="257363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rgbClr val="D9D9D9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D9D9D9"/>
                </a:solidFill>
              </a:rPr>
              <a:t>us.pcf.steveg.co</a:t>
            </a:r>
          </a:p>
        </p:txBody>
      </p:sp>
      <p:pic>
        <p:nvPicPr>
          <p:cNvPr id="431" name="pasted-image.pdf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855026" y="5420320"/>
            <a:ext cx="1821657" cy="1464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pasted-image.pdf"/>
          <p:cNvPicPr/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4884177" y="3441700"/>
            <a:ext cx="14615646" cy="5880100"/>
          </a:xfrm>
          <a:prstGeom prst="rect">
            <a:avLst/>
          </a:prstGeom>
          <a:ln w="12700">
            <a:miter lim="400000"/>
          </a:ln>
        </p:spPr>
      </p:pic>
      <p:sp>
        <p:nvSpPr>
          <p:cNvPr id="433" name="Shape 433"/>
          <p:cNvSpPr/>
          <p:nvPr/>
        </p:nvSpPr>
        <p:spPr>
          <a:xfrm>
            <a:off x="12941069" y="2495550"/>
            <a:ext cx="259212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rgbClr val="D9D9D9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D9D9D9"/>
                </a:solidFill>
              </a:rPr>
              <a:t>eu.pcf.steveg.co</a:t>
            </a:r>
          </a:p>
        </p:txBody>
      </p:sp>
      <p:pic>
        <p:nvPicPr>
          <p:cNvPr id="434" name="pasted-image.pdf"/>
          <p:cNvPicPr/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4883150" y="3441425"/>
            <a:ext cx="14617700" cy="5880929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pasted-image.pdf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1983276" y="1784945"/>
            <a:ext cx="1821657" cy="1464470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Shape 436"/>
          <p:cNvSpPr/>
          <p:nvPr/>
        </p:nvSpPr>
        <p:spPr>
          <a:xfrm>
            <a:off x="20255396" y="5813425"/>
            <a:ext cx="2977465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rgbClr val="D9D9D9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D9D9D9"/>
                </a:solidFill>
              </a:rPr>
              <a:t>apac.pcf.steveg.co</a:t>
            </a:r>
          </a:p>
        </p:txBody>
      </p:sp>
      <p:pic>
        <p:nvPicPr>
          <p:cNvPr id="437" name="pasted-image.pdf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9248975" y="5102820"/>
            <a:ext cx="1821657" cy="1464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8" name="pasted-image.pdf"/>
          <p:cNvPicPr/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4883150" y="3441425"/>
            <a:ext cx="14617700" cy="5880929"/>
          </a:xfrm>
          <a:prstGeom prst="rect">
            <a:avLst/>
          </a:prstGeom>
          <a:ln w="12700">
            <a:miter lim="400000"/>
          </a:ln>
        </p:spPr>
      </p:pic>
      <p:sp>
        <p:nvSpPr>
          <p:cNvPr id="439" name="Shape 439"/>
          <p:cNvSpPr/>
          <p:nvPr/>
        </p:nvSpPr>
        <p:spPr>
          <a:xfrm>
            <a:off x="2508885" y="7837487"/>
            <a:ext cx="612367" cy="280666"/>
          </a:xfrm>
          <a:prstGeom prst="rect">
            <a:avLst/>
          </a:prstGeom>
          <a:solidFill>
            <a:srgbClr val="1497F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40" name="Shape 440"/>
          <p:cNvSpPr/>
          <p:nvPr/>
        </p:nvSpPr>
        <p:spPr>
          <a:xfrm>
            <a:off x="2508885" y="6968802"/>
            <a:ext cx="612367" cy="280666"/>
          </a:xfrm>
          <a:prstGeom prst="rect">
            <a:avLst/>
          </a:prstGeom>
          <a:solidFill>
            <a:srgbClr val="1497F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41" name="Shape 441"/>
          <p:cNvSpPr/>
          <p:nvPr/>
        </p:nvSpPr>
        <p:spPr>
          <a:xfrm>
            <a:off x="1886585" y="7256301"/>
            <a:ext cx="612367" cy="280666"/>
          </a:xfrm>
          <a:prstGeom prst="rect">
            <a:avLst/>
          </a:prstGeom>
          <a:solidFill>
            <a:srgbClr val="1497F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42" name="Shape 442"/>
          <p:cNvSpPr/>
          <p:nvPr/>
        </p:nvSpPr>
        <p:spPr>
          <a:xfrm>
            <a:off x="2508885" y="7550150"/>
            <a:ext cx="612367" cy="280666"/>
          </a:xfrm>
          <a:prstGeom prst="rect">
            <a:avLst/>
          </a:prstGeom>
          <a:solidFill>
            <a:srgbClr val="1497F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43" name="Shape 443"/>
          <p:cNvSpPr/>
          <p:nvPr/>
        </p:nvSpPr>
        <p:spPr>
          <a:xfrm>
            <a:off x="1886585" y="7834636"/>
            <a:ext cx="612367" cy="280666"/>
          </a:xfrm>
          <a:prstGeom prst="rect">
            <a:avLst/>
          </a:prstGeom>
          <a:solidFill>
            <a:srgbClr val="1497F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44" name="Shape 444"/>
          <p:cNvSpPr/>
          <p:nvPr/>
        </p:nvSpPr>
        <p:spPr>
          <a:xfrm flipV="1">
            <a:off x="3168650" y="6890726"/>
            <a:ext cx="1" cy="1592874"/>
          </a:xfrm>
          <a:prstGeom prst="line">
            <a:avLst/>
          </a:prstGeom>
          <a:ln w="12700">
            <a:solidFill>
              <a:srgbClr val="C6C6C6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45" name="Shape 445"/>
          <p:cNvSpPr/>
          <p:nvPr/>
        </p:nvSpPr>
        <p:spPr>
          <a:xfrm>
            <a:off x="3220085" y="7545387"/>
            <a:ext cx="612367" cy="280666"/>
          </a:xfrm>
          <a:prstGeom prst="rect">
            <a:avLst/>
          </a:prstGeom>
          <a:solidFill>
            <a:srgbClr val="1497F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46" name="Shape 446"/>
          <p:cNvSpPr/>
          <p:nvPr/>
        </p:nvSpPr>
        <p:spPr>
          <a:xfrm>
            <a:off x="3220085" y="6968802"/>
            <a:ext cx="612367" cy="280666"/>
          </a:xfrm>
          <a:prstGeom prst="rect">
            <a:avLst/>
          </a:prstGeom>
          <a:solidFill>
            <a:srgbClr val="1497F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47" name="Shape 447"/>
          <p:cNvSpPr/>
          <p:nvPr/>
        </p:nvSpPr>
        <p:spPr>
          <a:xfrm>
            <a:off x="3220085" y="7259025"/>
            <a:ext cx="612367" cy="280666"/>
          </a:xfrm>
          <a:prstGeom prst="rect">
            <a:avLst/>
          </a:prstGeom>
          <a:solidFill>
            <a:srgbClr val="1497F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48" name="Shape 448"/>
          <p:cNvSpPr/>
          <p:nvPr/>
        </p:nvSpPr>
        <p:spPr>
          <a:xfrm>
            <a:off x="3842385" y="7542052"/>
            <a:ext cx="612367" cy="280666"/>
          </a:xfrm>
          <a:prstGeom prst="rect">
            <a:avLst/>
          </a:prstGeom>
          <a:solidFill>
            <a:srgbClr val="1497F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49" name="Shape 449"/>
          <p:cNvSpPr/>
          <p:nvPr/>
        </p:nvSpPr>
        <p:spPr>
          <a:xfrm>
            <a:off x="3842385" y="7834636"/>
            <a:ext cx="612367" cy="280666"/>
          </a:xfrm>
          <a:prstGeom prst="rect">
            <a:avLst/>
          </a:prstGeom>
          <a:solidFill>
            <a:srgbClr val="1497F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50" name="Shape 450"/>
          <p:cNvSpPr/>
          <p:nvPr/>
        </p:nvSpPr>
        <p:spPr>
          <a:xfrm>
            <a:off x="2497671" y="8121566"/>
            <a:ext cx="62672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AZ1</a:t>
            </a:r>
          </a:p>
        </p:txBody>
      </p:sp>
      <p:sp>
        <p:nvSpPr>
          <p:cNvPr id="451" name="Shape 451"/>
          <p:cNvSpPr/>
          <p:nvPr/>
        </p:nvSpPr>
        <p:spPr>
          <a:xfrm>
            <a:off x="3212908" y="8131215"/>
            <a:ext cx="62672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AZ2</a:t>
            </a:r>
          </a:p>
        </p:txBody>
      </p:sp>
      <p:sp>
        <p:nvSpPr>
          <p:cNvPr id="452" name="Shape 452"/>
          <p:cNvSpPr/>
          <p:nvPr/>
        </p:nvSpPr>
        <p:spPr>
          <a:xfrm>
            <a:off x="18418810" y="2728458"/>
            <a:ext cx="612367" cy="280666"/>
          </a:xfrm>
          <a:prstGeom prst="rect">
            <a:avLst/>
          </a:prstGeom>
          <a:solidFill>
            <a:srgbClr val="F8EF7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53" name="Shape 453"/>
          <p:cNvSpPr/>
          <p:nvPr/>
        </p:nvSpPr>
        <p:spPr>
          <a:xfrm>
            <a:off x="18418810" y="1859773"/>
            <a:ext cx="612367" cy="280666"/>
          </a:xfrm>
          <a:prstGeom prst="rect">
            <a:avLst/>
          </a:prstGeom>
          <a:solidFill>
            <a:srgbClr val="F8EF7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54" name="Shape 454"/>
          <p:cNvSpPr/>
          <p:nvPr/>
        </p:nvSpPr>
        <p:spPr>
          <a:xfrm>
            <a:off x="17794930" y="2149182"/>
            <a:ext cx="612367" cy="280666"/>
          </a:xfrm>
          <a:prstGeom prst="rect">
            <a:avLst/>
          </a:prstGeom>
          <a:solidFill>
            <a:srgbClr val="F8EF7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55" name="Shape 455"/>
          <p:cNvSpPr/>
          <p:nvPr/>
        </p:nvSpPr>
        <p:spPr>
          <a:xfrm>
            <a:off x="18418810" y="2441120"/>
            <a:ext cx="612367" cy="280666"/>
          </a:xfrm>
          <a:prstGeom prst="rect">
            <a:avLst/>
          </a:prstGeom>
          <a:solidFill>
            <a:srgbClr val="F8EF7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56" name="Shape 456"/>
          <p:cNvSpPr/>
          <p:nvPr/>
        </p:nvSpPr>
        <p:spPr>
          <a:xfrm>
            <a:off x="17794930" y="2725607"/>
            <a:ext cx="612367" cy="280666"/>
          </a:xfrm>
          <a:prstGeom prst="rect">
            <a:avLst/>
          </a:prstGeom>
          <a:solidFill>
            <a:srgbClr val="F8EF7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57" name="Shape 457"/>
          <p:cNvSpPr/>
          <p:nvPr/>
        </p:nvSpPr>
        <p:spPr>
          <a:xfrm>
            <a:off x="19747207" y="1864858"/>
            <a:ext cx="612366" cy="280666"/>
          </a:xfrm>
          <a:prstGeom prst="rect">
            <a:avLst/>
          </a:prstGeom>
          <a:solidFill>
            <a:srgbClr val="F8EF7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58" name="Shape 458"/>
          <p:cNvSpPr/>
          <p:nvPr/>
        </p:nvSpPr>
        <p:spPr>
          <a:xfrm>
            <a:off x="19130010" y="1859773"/>
            <a:ext cx="612367" cy="280666"/>
          </a:xfrm>
          <a:prstGeom prst="rect">
            <a:avLst/>
          </a:prstGeom>
          <a:solidFill>
            <a:srgbClr val="F8EF7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59" name="Shape 459"/>
          <p:cNvSpPr/>
          <p:nvPr/>
        </p:nvSpPr>
        <p:spPr>
          <a:xfrm>
            <a:off x="19130010" y="2149995"/>
            <a:ext cx="612367" cy="280666"/>
          </a:xfrm>
          <a:prstGeom prst="rect">
            <a:avLst/>
          </a:prstGeom>
          <a:solidFill>
            <a:srgbClr val="F8EF7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60" name="Shape 460"/>
          <p:cNvSpPr/>
          <p:nvPr/>
        </p:nvSpPr>
        <p:spPr>
          <a:xfrm>
            <a:off x="19130010" y="2441120"/>
            <a:ext cx="612367" cy="280666"/>
          </a:xfrm>
          <a:prstGeom prst="rect">
            <a:avLst/>
          </a:prstGeom>
          <a:solidFill>
            <a:srgbClr val="F8EF7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61" name="Shape 461"/>
          <p:cNvSpPr/>
          <p:nvPr/>
        </p:nvSpPr>
        <p:spPr>
          <a:xfrm>
            <a:off x="19747207" y="2724242"/>
            <a:ext cx="612366" cy="280666"/>
          </a:xfrm>
          <a:prstGeom prst="rect">
            <a:avLst/>
          </a:prstGeom>
          <a:solidFill>
            <a:srgbClr val="F8EF7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62" name="Shape 462"/>
          <p:cNvSpPr/>
          <p:nvPr/>
        </p:nvSpPr>
        <p:spPr>
          <a:xfrm>
            <a:off x="20157848" y="6583449"/>
            <a:ext cx="612367" cy="280666"/>
          </a:xfrm>
          <a:prstGeom prst="rect">
            <a:avLst/>
          </a:prstGeom>
          <a:solidFill>
            <a:srgbClr val="009E18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63" name="Shape 463"/>
          <p:cNvSpPr/>
          <p:nvPr/>
        </p:nvSpPr>
        <p:spPr>
          <a:xfrm>
            <a:off x="20782590" y="6870717"/>
            <a:ext cx="612367" cy="280666"/>
          </a:xfrm>
          <a:prstGeom prst="rect">
            <a:avLst/>
          </a:prstGeom>
          <a:solidFill>
            <a:srgbClr val="009E18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64" name="Shape 464"/>
          <p:cNvSpPr/>
          <p:nvPr/>
        </p:nvSpPr>
        <p:spPr>
          <a:xfrm>
            <a:off x="20169204" y="7160127"/>
            <a:ext cx="612367" cy="280666"/>
          </a:xfrm>
          <a:prstGeom prst="rect">
            <a:avLst/>
          </a:prstGeom>
          <a:solidFill>
            <a:srgbClr val="009E18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65" name="Shape 465"/>
          <p:cNvSpPr/>
          <p:nvPr/>
        </p:nvSpPr>
        <p:spPr>
          <a:xfrm>
            <a:off x="20782590" y="7452065"/>
            <a:ext cx="612367" cy="280666"/>
          </a:xfrm>
          <a:prstGeom prst="rect">
            <a:avLst/>
          </a:prstGeom>
          <a:solidFill>
            <a:srgbClr val="009E18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66" name="Shape 466"/>
          <p:cNvSpPr/>
          <p:nvPr/>
        </p:nvSpPr>
        <p:spPr>
          <a:xfrm>
            <a:off x="20782590" y="7736551"/>
            <a:ext cx="612367" cy="280666"/>
          </a:xfrm>
          <a:prstGeom prst="rect">
            <a:avLst/>
          </a:prstGeom>
          <a:solidFill>
            <a:srgbClr val="009E18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67" name="Shape 467"/>
          <p:cNvSpPr/>
          <p:nvPr/>
        </p:nvSpPr>
        <p:spPr>
          <a:xfrm>
            <a:off x="21493790" y="6583702"/>
            <a:ext cx="612367" cy="280666"/>
          </a:xfrm>
          <a:prstGeom prst="rect">
            <a:avLst/>
          </a:prstGeom>
          <a:solidFill>
            <a:srgbClr val="009E18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68" name="Shape 468"/>
          <p:cNvSpPr/>
          <p:nvPr/>
        </p:nvSpPr>
        <p:spPr>
          <a:xfrm>
            <a:off x="21493790" y="6870717"/>
            <a:ext cx="612367" cy="280666"/>
          </a:xfrm>
          <a:prstGeom prst="rect">
            <a:avLst/>
          </a:prstGeom>
          <a:solidFill>
            <a:srgbClr val="009E18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69" name="Shape 469"/>
          <p:cNvSpPr/>
          <p:nvPr/>
        </p:nvSpPr>
        <p:spPr>
          <a:xfrm>
            <a:off x="22112582" y="7163302"/>
            <a:ext cx="612366" cy="280666"/>
          </a:xfrm>
          <a:prstGeom prst="rect">
            <a:avLst/>
          </a:prstGeom>
          <a:solidFill>
            <a:srgbClr val="009E18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70" name="Shape 470"/>
          <p:cNvSpPr/>
          <p:nvPr/>
        </p:nvSpPr>
        <p:spPr>
          <a:xfrm>
            <a:off x="22112582" y="7452065"/>
            <a:ext cx="612366" cy="280666"/>
          </a:xfrm>
          <a:prstGeom prst="rect">
            <a:avLst/>
          </a:prstGeom>
          <a:solidFill>
            <a:srgbClr val="009E18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71" name="Shape 471"/>
          <p:cNvSpPr/>
          <p:nvPr/>
        </p:nvSpPr>
        <p:spPr>
          <a:xfrm>
            <a:off x="21493790" y="7736551"/>
            <a:ext cx="612367" cy="280666"/>
          </a:xfrm>
          <a:prstGeom prst="rect">
            <a:avLst/>
          </a:prstGeom>
          <a:solidFill>
            <a:srgbClr val="009E18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pic>
        <p:nvPicPr>
          <p:cNvPr id="472" name="pasted-image.pdf"/>
          <p:cNvPicPr/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4876800" y="3443882"/>
            <a:ext cx="14617700" cy="5880928"/>
          </a:xfrm>
          <a:prstGeom prst="rect">
            <a:avLst/>
          </a:prstGeom>
          <a:ln w="12700">
            <a:miter lim="400000"/>
          </a:ln>
        </p:spPr>
      </p:pic>
      <p:sp>
        <p:nvSpPr>
          <p:cNvPr id="473" name="Shape 473"/>
          <p:cNvSpPr/>
          <p:nvPr/>
        </p:nvSpPr>
        <p:spPr>
          <a:xfrm>
            <a:off x="978217" y="1636712"/>
            <a:ext cx="399669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D9D9D9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D9D9D9"/>
                </a:solidFill>
              </a:rPr>
              <a:t>pcf.steveg.co</a:t>
            </a:r>
          </a:p>
        </p:txBody>
      </p:sp>
      <p:sp>
        <p:nvSpPr>
          <p:cNvPr id="474" name="Shape 474"/>
          <p:cNvSpPr/>
          <p:nvPr/>
        </p:nvSpPr>
        <p:spPr>
          <a:xfrm>
            <a:off x="4464685" y="7259025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75" name="Shape 475"/>
          <p:cNvSpPr/>
          <p:nvPr/>
        </p:nvSpPr>
        <p:spPr>
          <a:xfrm>
            <a:off x="4464685" y="7542832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76" name="Shape 476"/>
          <p:cNvSpPr/>
          <p:nvPr/>
        </p:nvSpPr>
        <p:spPr>
          <a:xfrm>
            <a:off x="4464685" y="7829847"/>
            <a:ext cx="612367" cy="280666"/>
          </a:xfrm>
          <a:prstGeom prst="rect">
            <a:avLst/>
          </a:prstGeom>
          <a:solidFill>
            <a:srgbClr val="9B9B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77" name="Shape 477"/>
          <p:cNvSpPr/>
          <p:nvPr/>
        </p:nvSpPr>
        <p:spPr>
          <a:xfrm>
            <a:off x="1886585" y="6964201"/>
            <a:ext cx="612367" cy="280666"/>
          </a:xfrm>
          <a:prstGeom prst="rect">
            <a:avLst/>
          </a:prstGeom>
          <a:solidFill>
            <a:srgbClr val="1497F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78" name="Shape 478"/>
          <p:cNvSpPr/>
          <p:nvPr/>
        </p:nvSpPr>
        <p:spPr>
          <a:xfrm>
            <a:off x="1886585" y="7548401"/>
            <a:ext cx="612367" cy="280666"/>
          </a:xfrm>
          <a:prstGeom prst="rect">
            <a:avLst/>
          </a:prstGeom>
          <a:solidFill>
            <a:srgbClr val="1497F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79" name="Shape 479"/>
          <p:cNvSpPr/>
          <p:nvPr/>
        </p:nvSpPr>
        <p:spPr>
          <a:xfrm>
            <a:off x="2508885" y="7256301"/>
            <a:ext cx="612367" cy="280666"/>
          </a:xfrm>
          <a:prstGeom prst="rect">
            <a:avLst/>
          </a:prstGeom>
          <a:solidFill>
            <a:srgbClr val="1497F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80" name="Shape 480"/>
          <p:cNvSpPr/>
          <p:nvPr/>
        </p:nvSpPr>
        <p:spPr>
          <a:xfrm>
            <a:off x="3842385" y="6968802"/>
            <a:ext cx="612367" cy="280666"/>
          </a:xfrm>
          <a:prstGeom prst="rect">
            <a:avLst/>
          </a:prstGeom>
          <a:solidFill>
            <a:srgbClr val="1497F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81" name="Shape 481"/>
          <p:cNvSpPr/>
          <p:nvPr/>
        </p:nvSpPr>
        <p:spPr>
          <a:xfrm>
            <a:off x="3842385" y="7259025"/>
            <a:ext cx="612367" cy="280666"/>
          </a:xfrm>
          <a:prstGeom prst="rect">
            <a:avLst/>
          </a:prstGeom>
          <a:solidFill>
            <a:srgbClr val="1497F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82" name="Shape 482"/>
          <p:cNvSpPr/>
          <p:nvPr/>
        </p:nvSpPr>
        <p:spPr>
          <a:xfrm>
            <a:off x="19752310" y="2149995"/>
            <a:ext cx="612367" cy="280666"/>
          </a:xfrm>
          <a:prstGeom prst="rect">
            <a:avLst/>
          </a:prstGeom>
          <a:solidFill>
            <a:srgbClr val="F8EF7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83" name="Shape 483"/>
          <p:cNvSpPr/>
          <p:nvPr/>
        </p:nvSpPr>
        <p:spPr>
          <a:xfrm>
            <a:off x="19752310" y="2441120"/>
            <a:ext cx="612367" cy="280666"/>
          </a:xfrm>
          <a:prstGeom prst="rect">
            <a:avLst/>
          </a:prstGeom>
          <a:solidFill>
            <a:srgbClr val="F8EF7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84" name="Shape 484"/>
          <p:cNvSpPr/>
          <p:nvPr/>
        </p:nvSpPr>
        <p:spPr>
          <a:xfrm>
            <a:off x="19128423" y="2725607"/>
            <a:ext cx="612366" cy="280666"/>
          </a:xfrm>
          <a:prstGeom prst="rect">
            <a:avLst/>
          </a:prstGeom>
          <a:solidFill>
            <a:srgbClr val="F8EF7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85" name="Shape 485"/>
          <p:cNvSpPr/>
          <p:nvPr/>
        </p:nvSpPr>
        <p:spPr>
          <a:xfrm>
            <a:off x="18418810" y="2149020"/>
            <a:ext cx="612367" cy="280666"/>
          </a:xfrm>
          <a:prstGeom prst="rect">
            <a:avLst/>
          </a:prstGeom>
          <a:solidFill>
            <a:srgbClr val="F8EF7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86" name="Shape 486"/>
          <p:cNvSpPr/>
          <p:nvPr/>
        </p:nvSpPr>
        <p:spPr>
          <a:xfrm>
            <a:off x="17794923" y="2437801"/>
            <a:ext cx="612366" cy="280666"/>
          </a:xfrm>
          <a:prstGeom prst="rect">
            <a:avLst/>
          </a:prstGeom>
          <a:solidFill>
            <a:srgbClr val="F8EF7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pic>
        <p:nvPicPr>
          <p:cNvPr id="487" name="apac-dig_2.mp4"/>
          <p:cNvPicPr/>
          <p:nvPr>
            <a:videoFile r:link="rId20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22">
            <a:extLst/>
          </a:blip>
          <a:stretch>
            <a:fillRect/>
          </a:stretch>
        </p:blipFill>
        <p:spPr>
          <a:xfrm>
            <a:off x="18381572" y="9809441"/>
            <a:ext cx="5397501" cy="3373439"/>
          </a:xfrm>
          <a:prstGeom prst="rect">
            <a:avLst/>
          </a:prstGeom>
        </p:spPr>
      </p:pic>
      <p:sp>
        <p:nvSpPr>
          <p:cNvPr id="488" name="Shape 488"/>
          <p:cNvSpPr/>
          <p:nvPr/>
        </p:nvSpPr>
        <p:spPr>
          <a:xfrm>
            <a:off x="17400430" y="9513811"/>
            <a:ext cx="6588374" cy="4062110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pic>
        <p:nvPicPr>
          <p:cNvPr id="489" name="pasted-image.pdf"/>
          <p:cNvPicPr/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4883150" y="3430980"/>
            <a:ext cx="14617700" cy="588092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pasted-image.png"/>
          <p:cNvPicPr/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18120155" y="784390"/>
            <a:ext cx="1917701" cy="77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1" name="pasted-image.png"/>
          <p:cNvPicPr/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633968" y="4543619"/>
            <a:ext cx="3073401" cy="7926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nodeType="afterEffect" presetClass="exit" presetSubtype="0" presetID="1" grpId="2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nodeType="afterEffect" presetClass="exi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nodeType="afterEffect" presetClass="exi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nodeType="afterEffect" presetClass="exi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nodeType="afterEffect" presetClass="exi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nodeType="afterEffect" presetClass="exi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nodeType="afterEffect" presetClass="exi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nodeType="afterEffect" presetClass="exi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nodeType="afterEffect" presetClass="exi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nodeType="afterEffect" presetClass="exi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nodeType="afterEffect" presetClass="exi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nodeType="afterEffect" presetClass="exi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nodeType="afterEffect" presetClass="exi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nodeType="afterEffect" presetClass="exi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nodeType="afterEffect" presetClass="exi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nodeType="afterEffect" presetClass="exi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nodeType="afterEffect" presetClass="exi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nodeType="afterEffect" presetClass="exi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nodeType="afterEffect" presetClass="exi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nodeType="afterEffect" presetClass="exi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nodeType="afterEffect" presetClass="exit" presetSubtype="0" presetID="1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nodeType="afterEffect" presetClass="exit" presetSubtype="0" presetID="1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nodeType="afterEffect" presetClass="exit" presetSubtype="0" presetID="1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nodeType="afterEffect" presetClass="exit" presetSubtype="0" presetID="1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0"/>
                            </p:stCondLst>
                            <p:childTnLst>
                              <p:par>
                                <p:cTn id="82" nodeType="afterEffect" presetClass="exit" presetSubtype="0" presetID="1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nodeType="afterEffect" presetClass="exit" presetSubtype="0" presetID="1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nodeType="afterEffect" presetClass="exit" presetSubtype="0" presetID="1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nodeType="afterEffect" presetClass="exit" presetSubtype="0" presetID="1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nodeType="afterEffect" presetClass="exit" presetSubtype="0" presetID="1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nodeType="afterEffect" presetClass="exit" presetSubtype="0" presetID="1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0" nodeType="afterEffect" presetClass="exit" presetSubtype="0" presetID="1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nodeType="afterEffect" presetClass="exit" presetSubtype="0" presetID="1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nodeType="afterEffect" presetClass="exit" presetSubtype="0" presetID="1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000"/>
                            </p:stCondLst>
                            <p:childTnLst>
                              <p:par>
                                <p:cTn id="109" nodeType="afterEffect" presetClass="exit" presetSubtype="0" presetID="1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12" nodeType="afterEffect" presetClass="exit" presetSubtype="0" presetID="1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nodeType="afterEffect" presetClass="entr" presetSubtype="0" presetID="1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nodeType="afterEffect" presetClass="exit" presetSubtype="0" presetID="9" grpId="3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19" dur="1000" fill="hold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2" nodeType="afterEffect" presetClass="mediacall" presetSubtype="0" presetID="1" grpId="39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3" dur="0" fill="hold"/>
                                        <p:tgtEl>
                                          <p:spTgt spid="3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000"/>
                            </p:stCondLst>
                            <p:childTnLst>
                              <p:par>
                                <p:cTn id="125" nodeType="afterEffect" presetClass="entr" presetSubtype="32" presetID="23" grpId="40" fill="hold">
                                  <p:stCondLst>
                                    <p:cond delay="2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6000"/>
                            </p:stCondLst>
                            <p:childTnLst>
                              <p:par>
                                <p:cTn id="130" nodeType="afterEffect" presetClass="entr" presetSubtype="32" presetID="23" grpId="4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7000"/>
                            </p:stCondLst>
                            <p:childTnLst>
                              <p:par>
                                <p:cTn id="135" nodeType="afterEffect" presetClass="entr" presetSubtype="32" presetID="23" grpId="4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6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8000"/>
                            </p:stCondLst>
                            <p:childTnLst>
                              <p:par>
                                <p:cTn id="140" nodeType="afterEffect" presetClass="entr" presetSubtype="32" presetID="23" grpId="4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9000"/>
                            </p:stCondLst>
                            <p:childTnLst>
                              <p:par>
                                <p:cTn id="145" nodeType="afterEffect" presetClass="entr" presetSubtype="32" presetID="23" grpId="4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50" nodeType="afterEffect" presetClass="exit" presetSubtype="0" presetID="1" grpId="4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53" nodeType="afterEffect" presetClass="exit" presetSubtype="0" presetID="9" grpId="4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54" dur="1000" fill="hold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57" nodeType="afterEffect" presetClass="mediacall" presetSubtype="0" presetID="1" grpId="47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8" dur="0" fill="hold"/>
                                        <p:tgtEl>
                                          <p:spTgt spid="3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60" nodeType="afterEffect" presetClass="entr" presetSubtype="32" presetID="23" grpId="48" fill="hold">
                                  <p:stCondLst>
                                    <p:cond delay="2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4000"/>
                            </p:stCondLst>
                            <p:childTnLst>
                              <p:par>
                                <p:cTn id="165" nodeType="afterEffect" presetClass="entr" presetSubtype="32" presetID="23" grpId="4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6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5000"/>
                            </p:stCondLst>
                            <p:childTnLst>
                              <p:par>
                                <p:cTn id="170" nodeType="afterEffect" presetClass="entr" presetSubtype="32" presetID="23" grpId="5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1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6000"/>
                            </p:stCondLst>
                            <p:childTnLst>
                              <p:par>
                                <p:cTn id="175" nodeType="afterEffect" presetClass="entr" presetSubtype="32" presetID="23" grpId="5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6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7000"/>
                            </p:stCondLst>
                            <p:childTnLst>
                              <p:par>
                                <p:cTn id="180" nodeType="afterEffect" presetClass="entr" presetSubtype="32" presetID="23" grpId="5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1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8000"/>
                            </p:stCondLst>
                            <p:childTnLst>
                              <p:par>
                                <p:cTn id="185" nodeType="afterEffect" presetClass="exit" presetSubtype="0" presetID="1" grpId="5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8000"/>
                            </p:stCondLst>
                            <p:childTnLst>
                              <p:par>
                                <p:cTn id="188" nodeType="afterEffect" presetClass="exit" presetSubtype="0" presetID="9" grpId="5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89" dur="1000" fill="hold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19000"/>
                            </p:stCondLst>
                            <p:childTnLst>
                              <p:par>
                                <p:cTn id="192" nodeType="afterEffect" presetClass="mediacall" presetSubtype="0" presetID="1" grpId="55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3" dur="0" fill="hold"/>
                                        <p:tgtEl>
                                          <p:spTgt spid="3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9000"/>
                            </p:stCondLst>
                            <p:childTnLst>
                              <p:par>
                                <p:cTn id="195" nodeType="afterEffect" presetClass="entr" presetSubtype="0" presetID="1" grpId="56" fill="hold">
                                  <p:stCondLst>
                                    <p:cond delay="6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6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25000"/>
                            </p:stCondLst>
                            <p:childTnLst>
                              <p:par>
                                <p:cTn id="198" nodeType="afterEffect" presetClass="entr" presetSubtype="0" presetID="1" grpId="5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9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5000"/>
                            </p:stCondLst>
                            <p:childTnLst>
                              <p:par>
                                <p:cTn id="201" nodeType="afterEffect" presetClass="entr" presetSubtype="0" presetID="1" grpId="5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2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25000"/>
                            </p:stCondLst>
                            <p:childTnLst>
                              <p:par>
                                <p:cTn id="204" nodeType="afterEffect" presetClass="entr" presetSubtype="0" presetID="1" grpId="5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5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25000"/>
                            </p:stCondLst>
                            <p:childTnLst>
                              <p:par>
                                <p:cTn id="207" nodeType="afterEffect" presetClass="entr" presetSubtype="0" presetID="1" grpId="6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8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25000"/>
                            </p:stCondLst>
                            <p:childTnLst>
                              <p:par>
                                <p:cTn id="210" nodeType="afterEffect" presetClass="entr" presetSubtype="0" presetID="1" grpId="6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1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5000"/>
                            </p:stCondLst>
                            <p:childTnLst>
                              <p:par>
                                <p:cTn id="213" nodeType="afterEffect" presetClass="entr" presetSubtype="0" presetID="1" grpId="6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4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25000"/>
                            </p:stCondLst>
                            <p:childTnLst>
                              <p:par>
                                <p:cTn id="216" nodeType="afterEffect" presetClass="entr" presetSubtype="0" presetID="1" grpId="6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7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25000"/>
                            </p:stCondLst>
                            <p:childTnLst>
                              <p:par>
                                <p:cTn id="219" nodeType="afterEffect" presetClass="exit" presetSubtype="0" presetID="1" grpId="6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25000"/>
                            </p:stCondLst>
                            <p:childTnLst>
                              <p:par>
                                <p:cTn id="222" nodeType="afterEffect" presetClass="exit" presetSubtype="0" presetID="9" grpId="65" fill="hold">
                                  <p:stCondLst>
                                    <p:cond delay="1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23" dur="1000" fill="hold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27500"/>
                            </p:stCondLst>
                            <p:childTnLst>
                              <p:par>
                                <p:cTn id="226" nodeType="afterEffect" presetClass="mediacall" presetSubtype="0" presetID="1" grpId="66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7" dur="0" fill="hold"/>
                                        <p:tgtEl>
                                          <p:spTgt spid="3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27500"/>
                            </p:stCondLst>
                            <p:childTnLst>
                              <p:par>
                                <p:cTn id="229" nodeType="afterEffect" presetClass="entr" presetSubtype="0" presetID="1" grpId="6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27500"/>
                            </p:stCondLst>
                            <p:childTnLst>
                              <p:par>
                                <p:cTn id="232" nodeType="afterEffect" presetClass="entr" presetSubtype="0" presetID="1" grpId="6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3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7500"/>
                            </p:stCondLst>
                            <p:childTnLst>
                              <p:par>
                                <p:cTn id="235" nodeType="afterEffect" presetClass="entr" presetSubtype="0" presetID="1" grpId="6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6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27500"/>
                            </p:stCondLst>
                            <p:childTnLst>
                              <p:par>
                                <p:cTn id="238" nodeType="afterEffect" presetClass="entr" presetSubtype="0" presetID="1" grpId="7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9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7500"/>
                            </p:stCondLst>
                            <p:childTnLst>
                              <p:par>
                                <p:cTn id="241" nodeType="afterEffect" presetClass="entr" presetSubtype="0" presetID="1" grpId="7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2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27500"/>
                            </p:stCondLst>
                            <p:childTnLst>
                              <p:par>
                                <p:cTn id="244" nodeType="afterEffect" presetClass="entr" presetSubtype="0" presetID="1" grpId="7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5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27500"/>
                            </p:stCondLst>
                            <p:childTnLst>
                              <p:par>
                                <p:cTn id="247" nodeType="afterEffect" presetClass="entr" presetSubtype="0" presetID="1" grpId="7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8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27500"/>
                            </p:stCondLst>
                            <p:childTnLst>
                              <p:par>
                                <p:cTn id="250" nodeType="afterEffect" presetClass="entr" presetSubtype="0" presetID="1" grpId="7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1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27500"/>
                            </p:stCondLst>
                            <p:childTnLst>
                              <p:par>
                                <p:cTn id="253" nodeType="afterEffect" presetClass="exit" presetSubtype="0" presetID="1" grpId="7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27500"/>
                            </p:stCondLst>
                            <p:childTnLst>
                              <p:par>
                                <p:cTn id="256" nodeType="afterEffect" presetClass="exit" presetSubtype="0" presetID="9" grpId="7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57" dur="1000" fill="hold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28500"/>
                            </p:stCondLst>
                            <p:childTnLst>
                              <p:par>
                                <p:cTn id="260" nodeType="afterEffect" presetClass="mediacall" presetSubtype="0" presetID="1" grpId="77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1" dur="0" fill="hold"/>
                                        <p:tgtEl>
                                          <p:spTgt spid="4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28500"/>
                            </p:stCondLst>
                            <p:childTnLst>
                              <p:par>
                                <p:cTn id="263" nodeType="afterEffect" presetClass="entr" presetSubtype="32" presetID="23" grpId="7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4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2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2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31000"/>
                            </p:stCondLst>
                            <p:childTnLst>
                              <p:par>
                                <p:cTn id="268" nodeType="afterEffect" presetClass="exit" presetSubtype="0" presetID="1" grpId="7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31000"/>
                            </p:stCondLst>
                            <p:childTnLst>
                              <p:par>
                                <p:cTn id="271" nodeType="afterEffect" presetClass="entr" presetSubtype="32" presetID="23" grpId="8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2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2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2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33500"/>
                            </p:stCondLst>
                            <p:childTnLst>
                              <p:par>
                                <p:cTn id="276" nodeType="afterEffect" presetClass="entr" presetSubtype="32" presetID="23" grpId="8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7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8" dur="2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2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280" fill="hold" display="0">
                  <p:stCondLst>
                    <p:cond delay="indefinite"/>
                  </p:stCondLst>
                </p:cTn>
                <p:tgtEl>
                  <p:spTgt spid="487"/>
                </p:tgtEl>
              </p:cMediaNode>
            </p:video>
            <p:video fullScrn="0">
              <p:cMediaNode mute="0" showWhenStopped="1" numSld="1" vol="100000">
                <p:cTn id="281" fill="hold" display="0">
                  <p:stCondLst>
                    <p:cond delay="indefinite"/>
                  </p:stCondLst>
                </p:cTn>
                <p:tgtEl>
                  <p:spTgt spid="361"/>
                </p:tgtEl>
              </p:cMediaNode>
            </p:video>
            <p:video fullScrn="0">
              <p:cMediaNode mute="0" showWhenStopped="1" numSld="1" vol="100000">
                <p:cTn id="282" fill="hold" display="0">
                  <p:stCondLst>
                    <p:cond delay="indefinite"/>
                  </p:stCondLst>
                </p:cTn>
                <p:tgtEl>
                  <p:spTgt spid="365"/>
                </p:tgtEl>
              </p:cMediaNode>
            </p:video>
            <p:video fullScrn="0">
              <p:cMediaNode mute="0" showWhenStopped="1" numSld="1" vol="100000">
                <p:cTn id="283" fill="hold" display="0">
                  <p:stCondLst>
                    <p:cond delay="indefinite"/>
                  </p:stCondLst>
                </p:cTn>
                <p:tgtEl>
                  <p:spTgt spid="363"/>
                </p:tgtEl>
              </p:cMediaNode>
            </p:video>
            <p:video fullScrn="0">
              <p:cMediaNode mute="0" showWhenStopped="1" numSld="1" vol="100000">
                <p:cTn id="284" fill="hold" display="0">
                  <p:stCondLst>
                    <p:cond delay="indefinite"/>
                  </p:stCondLst>
                </p:cTn>
                <p:tgtEl>
                  <p:spTgt spid="359"/>
                </p:tgtEl>
              </p:cMediaNode>
            </p:video>
          </p:childTnLst>
        </p:cTn>
      </p:par>
    </p:tnLst>
    <p:bldLst>
      <p:bldP build="whole" bldLvl="1" animBg="1" rev="0" advAuto="0" spid="357" grpId="63"/>
      <p:bldP build="whole" bldLvl="1" animBg="1" rev="0" advAuto="0" spid="468" grpId="13"/>
      <p:bldP build="whole" bldLvl="1" animBg="1" rev="0" advAuto="0" spid="353" grpId="73"/>
      <p:bldP build="whole" bldLvl="1" animBg="1" rev="0" advAuto="0" spid="386" grpId="10"/>
      <p:bldP build="whole" bldLvl="1" animBg="1" rev="0" advAuto="0" spid="477" grpId="40"/>
      <p:bldP build="whole" bldLvl="1" animBg="1" rev="0" advAuto="0" spid="373" grpId="8"/>
      <p:bldP build="whole" bldLvl="1" animBg="1" rev="0" advAuto="0" spid="385" grpId="4"/>
      <p:bldP build="whole" bldLvl="1" animBg="1" rev="0" advAuto="0" spid="466" grpId="30"/>
      <p:bldP build="whole" bldLvl="1" animBg="1" rev="0" advAuto="0" spid="480" grpId="41"/>
      <p:bldP build="whole" bldLvl="1" animBg="1" rev="0" advAuto="0" spid="348" grpId="72"/>
      <p:bldP build="whole" bldLvl="1" animBg="1" rev="0" advAuto="0" spid="367" grpId="6"/>
      <p:bldP build="whole" bldLvl="1" animBg="1" rev="0" advAuto="0" spid="470" grpId="26"/>
      <p:bldP build="whole" bldLvl="1" animBg="1" rev="0" advAuto="0" spid="490" grpId="80"/>
      <p:bldP build="whole" bldLvl="1" animBg="1" rev="0" advAuto="0" spid="491" grpId="81"/>
      <p:bldP build="whole" bldLvl="1" animBg="1" rev="0" advAuto="0" spid="387" grpId="16"/>
      <p:bldP build="whole" bldLvl="1" animBg="1" rev="0" advAuto="0" spid="366" grpId="38"/>
      <p:bldP build="whole" bldLvl="1" animBg="1" rev="0" advAuto="0" spid="475" grpId="60"/>
      <p:bldP build="whole" bldLvl="1" animBg="1" rev="0" advAuto="0" spid="363" grpId="64"/>
      <p:bldP build="whole" bldLvl="1" animBg="1" rev="0" advAuto="0" spid="371" grpId="31"/>
      <p:bldP build="whole" bldLvl="1" animBg="1" rev="0" advAuto="0" spid="483" grpId="51"/>
      <p:bldP build="whole" bldLvl="1" animBg="1" rev="0" advAuto="0" spid="486" grpId="50"/>
      <p:bldP build="whole" bldLvl="1" animBg="1" rev="0" advAuto="0" spid="365" grpId="45"/>
      <p:bldP build="whole" bldLvl="1" animBg="1" rev="0" advAuto="0" spid="376" grpId="27"/>
      <p:bldP build="whole" bldLvl="1" animBg="1" rev="0" advAuto="0" spid="380" grpId="9"/>
      <p:bldP build="whole" bldLvl="1" animBg="1" rev="0" advAuto="0" spid="354" grpId="57"/>
      <p:bldP build="whole" bldLvl="1" animBg="1" rev="0" advAuto="0" spid="463" grpId="11"/>
      <p:bldP build="whole" bldLvl="1" animBg="1" rev="0" advAuto="0" spid="350" grpId="67"/>
      <p:bldP build="whole" bldLvl="1" animBg="1" rev="0" advAuto="0" spid="437" grpId="2"/>
      <p:bldP build="whole" bldLvl="1" animBg="1" rev="0" advAuto="0" spid="467" grpId="7"/>
      <p:bldP build="whole" bldLvl="1" animBg="1" rev="0" advAuto="0" spid="358" grpId="56"/>
      <p:bldP build="whole" bldLvl="1" animBg="1" rev="0" advAuto="0" spid="356" grpId="61"/>
      <p:bldP build="whole" bldLvl="1" animBg="1" rev="0" advAuto="0" spid="352" grpId="71"/>
      <p:bldP build="whole" bldLvl="1" animBg="1" rev="0" advAuto="0" spid="369" grpId="18"/>
      <p:bldP build="whole" bldLvl="1" animBg="1" rev="0" advAuto="0" spid="488" grpId="76"/>
      <p:bldP build="whole" bldLvl="1" animBg="1" rev="0" advAuto="0" spid="362" grpId="46"/>
      <p:bldP build="whole" bldLvl="1" animBg="1" rev="0" advAuto="0" spid="383" grpId="28"/>
      <p:bldP build="whole" bldLvl="1" animBg="1" rev="0" advAuto="0" spid="465" grpId="24"/>
      <p:bldP build="whole" bldLvl="1" animBg="1" rev="0" advAuto="0" spid="381" grpId="15"/>
      <p:bldP build="whole" bldLvl="1" animBg="1" rev="0" advAuto="0" spid="379" grpId="36"/>
      <p:bldP build="whole" bldLvl="1" animBg="1" rev="0" advAuto="0" spid="469" grpId="19"/>
      <p:bldP build="whole" bldLvl="1" animBg="1" rev="0" advAuto="0" spid="374" grpId="14"/>
      <p:bldP build="whole" bldLvl="1" animBg="1" rev="0" advAuto="0" spid="478" grpId="44"/>
      <p:bldP build="whole" bldLvl="1" animBg="1" rev="0" advAuto="0" spid="479" grpId="42"/>
      <p:bldP build="whole" bldLvl="1" animBg="1" rev="0" advAuto="0" spid="361" grpId="53"/>
      <p:bldP build="whole" bldLvl="1" animBg="1" rev="0" advAuto="0" spid="364" grpId="54"/>
      <p:bldP build="whole" bldLvl="1" animBg="1" rev="0" advAuto="0" spid="474" grpId="58"/>
      <p:bldP build="whole" bldLvl="1" animBg="1" rev="0" advAuto="0" spid="481" grpId="43"/>
      <p:bldP build="whole" bldLvl="1" animBg="1" rev="0" advAuto="0" spid="346" grpId="68"/>
      <p:bldP build="whole" bldLvl="1" animBg="1" rev="0" advAuto="0" spid="388" grpId="23"/>
      <p:bldP build="whole" bldLvl="1" animBg="1" rev="0" advAuto="0" spid="429" grpId="1"/>
      <p:bldP build="whole" bldLvl="1" animBg="1" rev="0" advAuto="0" spid="472" grpId="37"/>
      <p:bldP build="whole" bldLvl="1" animBg="1" rev="0" advAuto="0" spid="347" grpId="70"/>
      <p:bldP build="whole" bldLvl="1" animBg="1" rev="0" advAuto="0" spid="360" grpId="65"/>
      <p:bldP build="whole" bldLvl="1" animBg="1" rev="0" advAuto="0" spid="489" grpId="78"/>
      <p:bldP build="whole" bldLvl="1" animBg="1" rev="0" advAuto="0" spid="471" grpId="32"/>
      <p:bldP build="whole" bldLvl="1" animBg="1" rev="0" advAuto="0" spid="482" grpId="49"/>
      <p:bldP build="whole" bldLvl="1" animBg="1" rev="0" advAuto="0" spid="476" grpId="62"/>
      <p:bldP build="whole" bldLvl="1" animBg="1" rev="0" advAuto="0" spid="487" grpId="79"/>
      <p:bldP build="whole" bldLvl="1" animBg="1" rev="0" advAuto="0" spid="378" grpId="35"/>
      <p:bldP build="whole" bldLvl="1" animBg="1" rev="0" advAuto="0" spid="389" grpId="29"/>
      <p:bldP build="whole" bldLvl="1" animBg="1" rev="0" advAuto="0" spid="485" grpId="48"/>
      <p:bldP build="whole" bldLvl="1" animBg="1" rev="0" advAuto="0" spid="436" grpId="3"/>
      <p:bldP build="whole" bldLvl="1" animBg="1" rev="0" advAuto="0" spid="484" grpId="52"/>
      <p:bldP build="whole" bldLvl="1" animBg="1" rev="0" advAuto="0" spid="384" grpId="34"/>
      <p:bldP build="whole" bldLvl="1" animBg="1" rev="0" advAuto="0" spid="462" grpId="5"/>
      <p:bldP build="whole" bldLvl="1" animBg="1" rev="0" advAuto="0" spid="368" grpId="12"/>
      <p:bldP build="whole" bldLvl="1" animBg="1" rev="0" advAuto="0" spid="372" grpId="22"/>
      <p:bldP build="whole" bldLvl="1" animBg="1" rev="0" advAuto="0" spid="370" grpId="25"/>
      <p:bldP build="whole" bldLvl="1" animBg="1" rev="0" advAuto="0" spid="375" grpId="20"/>
      <p:bldP build="whole" bldLvl="1" animBg="1" rev="0" advAuto="0" spid="359" grpId="75"/>
      <p:bldP build="whole" bldLvl="1" animBg="1" rev="0" advAuto="0" spid="355" grpId="59"/>
      <p:bldP build="whole" bldLvl="1" animBg="1" rev="0" advAuto="0" spid="382" grpId="21"/>
      <p:bldP build="whole" bldLvl="1" animBg="1" rev="0" advAuto="0" spid="351" grpId="69"/>
      <p:bldP build="whole" bldLvl="1" animBg="1" rev="0" advAuto="0" spid="349" grpId="74"/>
      <p:bldP build="whole" bldLvl="1" animBg="1" rev="0" advAuto="0" spid="464" grpId="17"/>
      <p:bldP build="whole" bldLvl="1" animBg="1" rev="0" advAuto="0" spid="377" grpId="3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